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7588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4BC"/>
    <a:srgbClr val="9E1982"/>
    <a:srgbClr val="EE7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6327"/>
  </p:normalViewPr>
  <p:slideViewPr>
    <p:cSldViewPr snapToGrid="0">
      <p:cViewPr varScale="1">
        <p:scale>
          <a:sx n="123" d="100"/>
          <a:sy n="123" d="100"/>
        </p:scale>
        <p:origin x="18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5C0096A-A7C9-FD64-8155-9F5EC0F5E9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8F61D8-7970-C096-52F1-EC95D24500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9FC82-A283-E64E-8D82-A36BDB5CCB80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CEEAA1-C8DD-3B01-C8F4-53B535C85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E124C2-4443-A525-65E0-2E53FCD568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E36A-E307-9E4E-96AC-8BD286F1EF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9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2DE5-E876-AF4D-B6C9-9C3237A9717C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BB74-8631-EF4F-AF1F-D04188D8B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7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util n°3 - Section 2 : préparer et animer un atelier de simulation : fich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0A6C90-7733-864A-3910-9CC89042C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74"/>
          <a:stretch/>
        </p:blipFill>
        <p:spPr>
          <a:xfrm>
            <a:off x="0" y="0"/>
            <a:ext cx="951174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CB09F8-04C5-4491-CA46-998B2AE5E4EE}"/>
              </a:ext>
            </a:extLst>
          </p:cNvPr>
          <p:cNvSpPr txBox="1"/>
          <p:nvPr userDrawn="1"/>
        </p:nvSpPr>
        <p:spPr>
          <a:xfrm>
            <a:off x="1500808" y="35563"/>
            <a:ext cx="7935015" cy="219079"/>
          </a:xfrm>
          <a:prstGeom prst="rect">
            <a:avLst/>
          </a:prstGeom>
          <a:gradFill flip="none" rotWithShape="1">
            <a:gsLst>
              <a:gs pos="0">
                <a:srgbClr val="70C9E7"/>
              </a:gs>
              <a:gs pos="100000">
                <a:srgbClr val="276EA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700" b="1" dirty="0">
                <a:solidFill>
                  <a:schemeClr val="bg1"/>
                </a:solidFill>
                <a:effectLst/>
                <a:latin typeface="Barlow" pitchFamily="2" charset="77"/>
              </a:rPr>
              <a:t>Prendre en compte la QVCT</a:t>
            </a:r>
            <a:r>
              <a:rPr lang="fr-FR" sz="1700" b="1" baseline="30000" dirty="0">
                <a:solidFill>
                  <a:schemeClr val="bg1"/>
                </a:solidFill>
                <a:effectLst/>
                <a:latin typeface="Barlow" pitchFamily="2" charset="77"/>
              </a:rPr>
              <a:t>* </a:t>
            </a:r>
            <a:r>
              <a:rPr lang="fr-FR" sz="1700" b="1" dirty="0">
                <a:solidFill>
                  <a:schemeClr val="bg1"/>
                </a:solidFill>
                <a:effectLst/>
                <a:latin typeface="Barlow" pitchFamily="2" charset="77"/>
              </a:rPr>
              <a:t>dans un projet numérique</a:t>
            </a:r>
            <a:endParaRPr lang="fr-FR" sz="17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974E51-812B-C48C-A496-05CE6C5AA946}"/>
              </a:ext>
            </a:extLst>
          </p:cNvPr>
          <p:cNvSpPr txBox="1"/>
          <p:nvPr userDrawn="1"/>
        </p:nvSpPr>
        <p:spPr>
          <a:xfrm>
            <a:off x="115747" y="6606993"/>
            <a:ext cx="9016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effectLst/>
                <a:latin typeface="Barlow" pitchFamily="2" charset="77"/>
              </a:rPr>
              <a:t>* Qualité de Vie et des Conditions de Travail - L’ANI 2020 a revue l’approche traditionnelle de la qualité de vie au travail et a intégré les conditions de travail.</a:t>
            </a:r>
          </a:p>
        </p:txBody>
      </p:sp>
    </p:spTree>
    <p:extLst>
      <p:ext uri="{BB962C8B-B14F-4D97-AF65-F5344CB8AC3E}">
        <p14:creationId xmlns:p14="http://schemas.microsoft.com/office/powerpoint/2010/main" val="346569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37CB0C-99AD-C29E-5CE4-971A9E5D12B3}"/>
              </a:ext>
            </a:extLst>
          </p:cNvPr>
          <p:cNvSpPr txBox="1"/>
          <p:nvPr/>
        </p:nvSpPr>
        <p:spPr>
          <a:xfrm>
            <a:off x="838926" y="3315470"/>
            <a:ext cx="4041648" cy="23282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40"/>
              </a:lnSpc>
            </a:pPr>
            <a:r>
              <a:rPr lang="fr-FR" sz="950" dirty="0">
                <a:solidFill>
                  <a:srgbClr val="2574BC"/>
                </a:solidFill>
                <a:latin typeface=""/>
              </a:rPr>
              <a:t>À compléter…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73E84A-5399-D014-47E9-30933E570D24}"/>
              </a:ext>
            </a:extLst>
          </p:cNvPr>
          <p:cNvSpPr txBox="1"/>
          <p:nvPr/>
        </p:nvSpPr>
        <p:spPr>
          <a:xfrm>
            <a:off x="5351932" y="3315470"/>
            <a:ext cx="4041648" cy="863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40"/>
              </a:lnSpc>
            </a:pPr>
            <a:r>
              <a:rPr lang="fr-FR" sz="950" dirty="0">
                <a:solidFill>
                  <a:srgbClr val="2574BC"/>
                </a:solidFill>
                <a:latin typeface=""/>
              </a:rPr>
              <a:t>À compléter…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2F7762-708C-4156-BEAF-0B5A2873204B}"/>
              </a:ext>
            </a:extLst>
          </p:cNvPr>
          <p:cNvSpPr txBox="1"/>
          <p:nvPr/>
        </p:nvSpPr>
        <p:spPr>
          <a:xfrm>
            <a:off x="5351932" y="4750980"/>
            <a:ext cx="4041648" cy="1207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40"/>
              </a:lnSpc>
            </a:pPr>
            <a:r>
              <a:rPr lang="fr-FR" sz="950" dirty="0">
                <a:solidFill>
                  <a:srgbClr val="2574BC"/>
                </a:solidFill>
                <a:latin typeface=""/>
              </a:rPr>
              <a:t>À compléter…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7BBFE0-E32A-0747-8473-F3B17A8DFC26}"/>
              </a:ext>
            </a:extLst>
          </p:cNvPr>
          <p:cNvSpPr txBox="1"/>
          <p:nvPr/>
        </p:nvSpPr>
        <p:spPr>
          <a:xfrm>
            <a:off x="7285142" y="2169406"/>
            <a:ext cx="175227" cy="134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40"/>
              </a:lnSpc>
            </a:pPr>
            <a:endParaRPr lang="fr-FR" sz="95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387C47-6793-3B01-B80B-2A8834BE0191}"/>
              </a:ext>
            </a:extLst>
          </p:cNvPr>
          <p:cNvSpPr txBox="1"/>
          <p:nvPr/>
        </p:nvSpPr>
        <p:spPr>
          <a:xfrm>
            <a:off x="7595022" y="2169406"/>
            <a:ext cx="175227" cy="134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40"/>
              </a:lnSpc>
            </a:pPr>
            <a:endParaRPr lang="fr-FR" sz="95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D3AF6C-D544-B9DC-BF4C-3E7E06A47007}"/>
              </a:ext>
            </a:extLst>
          </p:cNvPr>
          <p:cNvSpPr txBox="1"/>
          <p:nvPr/>
        </p:nvSpPr>
        <p:spPr>
          <a:xfrm>
            <a:off x="7864262" y="2169406"/>
            <a:ext cx="175227" cy="134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40"/>
              </a:lnSpc>
            </a:pPr>
            <a:endParaRPr lang="fr-FR" sz="95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2B52F1-38E2-EE50-1D14-8A57DC903C57}"/>
              </a:ext>
            </a:extLst>
          </p:cNvPr>
          <p:cNvSpPr txBox="1"/>
          <p:nvPr/>
        </p:nvSpPr>
        <p:spPr>
          <a:xfrm>
            <a:off x="8341782" y="2169406"/>
            <a:ext cx="175227" cy="134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40"/>
              </a:lnSpc>
            </a:pPr>
            <a:endParaRPr lang="fr-FR" sz="95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E28360-EC26-5F24-D443-A967E13C73BA}"/>
              </a:ext>
            </a:extLst>
          </p:cNvPr>
          <p:cNvSpPr txBox="1"/>
          <p:nvPr/>
        </p:nvSpPr>
        <p:spPr>
          <a:xfrm>
            <a:off x="8626262" y="2169406"/>
            <a:ext cx="175227" cy="134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40"/>
              </a:lnSpc>
            </a:pPr>
            <a:endParaRPr lang="fr-FR" sz="95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5C4188-C685-08A1-2028-77509A2F6271}"/>
              </a:ext>
            </a:extLst>
          </p:cNvPr>
          <p:cNvSpPr txBox="1"/>
          <p:nvPr/>
        </p:nvSpPr>
        <p:spPr>
          <a:xfrm>
            <a:off x="8920902" y="2169406"/>
            <a:ext cx="175227" cy="134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40"/>
              </a:lnSpc>
            </a:pPr>
            <a:endParaRPr lang="fr-FR" sz="95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C3D96F-DC03-735F-B57A-F724001290F8}"/>
              </a:ext>
            </a:extLst>
          </p:cNvPr>
          <p:cNvSpPr txBox="1"/>
          <p:nvPr/>
        </p:nvSpPr>
        <p:spPr>
          <a:xfrm>
            <a:off x="846876" y="2067339"/>
            <a:ext cx="3017457" cy="2209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140"/>
              </a:lnSpc>
            </a:pPr>
            <a:endParaRPr lang="fr-FR" sz="1200" dirty="0">
              <a:solidFill>
                <a:srgbClr val="2574BC"/>
              </a:solidFill>
              <a:latin typeface="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9B3268-393F-C5BE-BD92-BD4D1FD221FC}"/>
              </a:ext>
            </a:extLst>
          </p:cNvPr>
          <p:cNvSpPr txBox="1"/>
          <p:nvPr/>
        </p:nvSpPr>
        <p:spPr>
          <a:xfrm>
            <a:off x="4357315" y="2067339"/>
            <a:ext cx="2194560" cy="2209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140"/>
              </a:lnSpc>
            </a:pPr>
            <a:endParaRPr lang="fr-FR" sz="1200" dirty="0">
              <a:solidFill>
                <a:srgbClr val="2574BC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62509886"/>
      </p:ext>
    </p:extLst>
  </p:cSld>
  <p:clrMapOvr>
    <a:masterClrMapping/>
  </p:clrMapOvr>
</p:sld>
</file>

<file path=ppt/theme/theme1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Barlow</vt:lpstr>
      <vt:lpstr>Calibri</vt:lpstr>
      <vt:lpstr>9_Conception personnalisée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Executant PAO</dc:creator>
  <cp:lastModifiedBy>Executant PAO</cp:lastModifiedBy>
  <cp:revision>9</cp:revision>
  <dcterms:created xsi:type="dcterms:W3CDTF">2024-06-06T09:09:24Z</dcterms:created>
  <dcterms:modified xsi:type="dcterms:W3CDTF">2024-06-10T13:35:27Z</dcterms:modified>
</cp:coreProperties>
</file>