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3" r:id="rId1"/>
  </p:sldMasterIdLst>
  <p:notesMasterIdLst>
    <p:notesMasterId r:id="rId3"/>
  </p:notesMasterIdLst>
  <p:handoutMasterIdLst>
    <p:handoutMasterId r:id="rId4"/>
  </p:handoutMasterIdLst>
  <p:sldIdLst>
    <p:sldId id="259" r:id="rId2"/>
  </p:sldIdLst>
  <p:sldSz cx="9907588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574BC"/>
    <a:srgbClr val="9E1982"/>
    <a:srgbClr val="EE73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034"/>
    <p:restoredTop sz="96327"/>
  </p:normalViewPr>
  <p:slideViewPr>
    <p:cSldViewPr snapToGrid="0">
      <p:cViewPr varScale="1">
        <p:scale>
          <a:sx n="123" d="100"/>
          <a:sy n="123" d="100"/>
        </p:scale>
        <p:origin x="1864" y="19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 varScale="1">
        <p:scale>
          <a:sx n="114" d="100"/>
          <a:sy n="114" d="100"/>
        </p:scale>
        <p:origin x="5224" y="17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D5C0096A-A7C9-FD64-8155-9F5EC0F5E9A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0E8F61D8-7970-C096-52F1-EC95D245004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39FC82-A283-E64E-8D82-A36BDB5CCB80}" type="datetimeFigureOut">
              <a:rPr lang="fr-FR" smtClean="0"/>
              <a:t>10/06/2024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5CEEAA1-C8DD-3B01-C8F4-53B535C8591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F5E124C2-4443-A525-65E0-2E53FCD5681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02E36A-E307-9E4E-96AC-8BD286F1EF7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609344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D12DE5-E876-AF4D-B6C9-9C3237A9717C}" type="datetimeFigureOut">
              <a:rPr lang="fr-FR" smtClean="0"/>
              <a:t>10/06/2024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74BB74-8631-EF4F-AF1F-D04188D8B56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817770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il n°3 - Section 1 : Cadrer le projet : évaluer le niveau d'implication de chaque méti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F9FB6FF5-64A6-C982-DE88-DF7B8D9F146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2170"/>
          <a:stretch/>
        </p:blipFill>
        <p:spPr>
          <a:xfrm>
            <a:off x="0" y="0"/>
            <a:ext cx="9483115" cy="6858000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11335673-C410-6D49-5F48-448090F1B4A8}"/>
              </a:ext>
            </a:extLst>
          </p:cNvPr>
          <p:cNvSpPr txBox="1"/>
          <p:nvPr userDrawn="1"/>
        </p:nvSpPr>
        <p:spPr>
          <a:xfrm>
            <a:off x="1500808" y="35563"/>
            <a:ext cx="7935015" cy="219079"/>
          </a:xfrm>
          <a:prstGeom prst="rect">
            <a:avLst/>
          </a:prstGeom>
          <a:gradFill flip="none" rotWithShape="1">
            <a:gsLst>
              <a:gs pos="0">
                <a:srgbClr val="70C9E7"/>
              </a:gs>
              <a:gs pos="100000">
                <a:srgbClr val="276EA9"/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 lIns="0" tIns="0" rIns="0" bIns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700" b="1" dirty="0">
                <a:solidFill>
                  <a:schemeClr val="bg1"/>
                </a:solidFill>
                <a:effectLst/>
                <a:latin typeface="Barlow" pitchFamily="2" charset="77"/>
              </a:rPr>
              <a:t>Prendre en compte la QVCT</a:t>
            </a:r>
            <a:r>
              <a:rPr lang="fr-FR" sz="1700" b="1" baseline="30000" dirty="0">
                <a:solidFill>
                  <a:schemeClr val="bg1"/>
                </a:solidFill>
                <a:effectLst/>
                <a:latin typeface="Barlow" pitchFamily="2" charset="77"/>
              </a:rPr>
              <a:t>* </a:t>
            </a:r>
            <a:r>
              <a:rPr lang="fr-FR" sz="1700" b="1" dirty="0">
                <a:solidFill>
                  <a:schemeClr val="bg1"/>
                </a:solidFill>
                <a:effectLst/>
                <a:latin typeface="Barlow" pitchFamily="2" charset="77"/>
              </a:rPr>
              <a:t>dans un projet numérique</a:t>
            </a:r>
            <a:endParaRPr lang="fr-FR" sz="1700" dirty="0">
              <a:solidFill>
                <a:schemeClr val="bg1"/>
              </a:solidFill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26DAC014-2246-F7AC-1BA9-DC3593FB9C30}"/>
              </a:ext>
            </a:extLst>
          </p:cNvPr>
          <p:cNvSpPr txBox="1"/>
          <p:nvPr userDrawn="1"/>
        </p:nvSpPr>
        <p:spPr>
          <a:xfrm>
            <a:off x="115747" y="6606993"/>
            <a:ext cx="901667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800" dirty="0">
                <a:effectLst/>
                <a:latin typeface="Barlow" pitchFamily="2" charset="77"/>
              </a:rPr>
              <a:t>* Qualité de Vie et des Conditions de Travail - L’ANI 2020 a revue l’approche traditionnelle de la qualité de vie au travail et a intégré les conditions de travail.</a:t>
            </a:r>
          </a:p>
        </p:txBody>
      </p:sp>
    </p:spTree>
    <p:extLst>
      <p:ext uri="{BB962C8B-B14F-4D97-AF65-F5344CB8AC3E}">
        <p14:creationId xmlns:p14="http://schemas.microsoft.com/office/powerpoint/2010/main" val="22011985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457595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e 2">
            <a:extLst>
              <a:ext uri="{FF2B5EF4-FFF2-40B4-BE49-F238E27FC236}">
                <a16:creationId xmlns:a16="http://schemas.microsoft.com/office/drawing/2014/main" id="{7F4C0BA6-AEEC-91DF-2644-5380F0511BDF}"/>
              </a:ext>
            </a:extLst>
          </p:cNvPr>
          <p:cNvGrpSpPr/>
          <p:nvPr/>
        </p:nvGrpSpPr>
        <p:grpSpPr>
          <a:xfrm>
            <a:off x="5634286" y="2668592"/>
            <a:ext cx="902221" cy="832750"/>
            <a:chOff x="5634286" y="2668592"/>
            <a:chExt cx="902221" cy="832750"/>
          </a:xfrm>
        </p:grpSpPr>
        <p:sp>
          <p:nvSpPr>
            <p:cNvPr id="2" name="Multiplication 1">
              <a:extLst>
                <a:ext uri="{FF2B5EF4-FFF2-40B4-BE49-F238E27FC236}">
                  <a16:creationId xmlns:a16="http://schemas.microsoft.com/office/drawing/2014/main" id="{05962C10-FD67-FFDA-C876-C859FD00AC4C}"/>
                </a:ext>
              </a:extLst>
            </p:cNvPr>
            <p:cNvSpPr/>
            <p:nvPr/>
          </p:nvSpPr>
          <p:spPr>
            <a:xfrm>
              <a:off x="5883524" y="2668592"/>
              <a:ext cx="403746" cy="403746"/>
            </a:xfrm>
            <a:prstGeom prst="mathMultiply">
              <a:avLst/>
            </a:prstGeom>
            <a:solidFill>
              <a:srgbClr val="2574BC"/>
            </a:solidFill>
            <a:ln w="19050">
              <a:solidFill>
                <a:schemeClr val="bg1"/>
              </a:solidFill>
              <a:extLst>
                <a:ext uri="{C807C97D-BFC1-408E-A445-0C87EB9F89A2}">
                  <ask:lineSketchStyleProps xmlns:ask="http://schemas.microsoft.com/office/drawing/2018/sketchyshapes" sd="1219033472">
                    <a:custGeom>
                      <a:avLst/>
                      <a:gdLst>
                        <a:gd name="connsiteX0" fmla="*/ 53177 w 338667"/>
                        <a:gd name="connsiteY0" fmla="*/ 109501 h 338667"/>
                        <a:gd name="connsiteX1" fmla="*/ 109501 w 338667"/>
                        <a:gd name="connsiteY1" fmla="*/ 53177 h 338667"/>
                        <a:gd name="connsiteX2" fmla="*/ 169334 w 338667"/>
                        <a:gd name="connsiteY2" fmla="*/ 113009 h 338667"/>
                        <a:gd name="connsiteX3" fmla="*/ 229166 w 338667"/>
                        <a:gd name="connsiteY3" fmla="*/ 53177 h 338667"/>
                        <a:gd name="connsiteX4" fmla="*/ 285490 w 338667"/>
                        <a:gd name="connsiteY4" fmla="*/ 109501 h 338667"/>
                        <a:gd name="connsiteX5" fmla="*/ 225658 w 338667"/>
                        <a:gd name="connsiteY5" fmla="*/ 169334 h 338667"/>
                        <a:gd name="connsiteX6" fmla="*/ 285490 w 338667"/>
                        <a:gd name="connsiteY6" fmla="*/ 229166 h 338667"/>
                        <a:gd name="connsiteX7" fmla="*/ 229166 w 338667"/>
                        <a:gd name="connsiteY7" fmla="*/ 285490 h 338667"/>
                        <a:gd name="connsiteX8" fmla="*/ 169334 w 338667"/>
                        <a:gd name="connsiteY8" fmla="*/ 225658 h 338667"/>
                        <a:gd name="connsiteX9" fmla="*/ 109501 w 338667"/>
                        <a:gd name="connsiteY9" fmla="*/ 285490 h 338667"/>
                        <a:gd name="connsiteX10" fmla="*/ 53177 w 338667"/>
                        <a:gd name="connsiteY10" fmla="*/ 229166 h 338667"/>
                        <a:gd name="connsiteX11" fmla="*/ 113009 w 338667"/>
                        <a:gd name="connsiteY11" fmla="*/ 169334 h 338667"/>
                        <a:gd name="connsiteX12" fmla="*/ 53177 w 338667"/>
                        <a:gd name="connsiteY12" fmla="*/ 109501 h 33866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</a:cxnLst>
                      <a:rect l="l" t="t" r="r" b="b"/>
                      <a:pathLst>
                        <a:path w="338667" h="338667" fill="none" extrusionOk="0">
                          <a:moveTo>
                            <a:pt x="53177" y="109501"/>
                          </a:moveTo>
                          <a:cubicBezTo>
                            <a:pt x="72390" y="82127"/>
                            <a:pt x="100194" y="72534"/>
                            <a:pt x="109501" y="53177"/>
                          </a:cubicBezTo>
                          <a:cubicBezTo>
                            <a:pt x="137145" y="80496"/>
                            <a:pt x="145319" y="92275"/>
                            <a:pt x="169334" y="113009"/>
                          </a:cubicBezTo>
                          <a:cubicBezTo>
                            <a:pt x="181627" y="92092"/>
                            <a:pt x="212412" y="71859"/>
                            <a:pt x="229166" y="53177"/>
                          </a:cubicBezTo>
                          <a:cubicBezTo>
                            <a:pt x="257071" y="73858"/>
                            <a:pt x="262128" y="99142"/>
                            <a:pt x="285490" y="109501"/>
                          </a:cubicBezTo>
                          <a:cubicBezTo>
                            <a:pt x="269163" y="139809"/>
                            <a:pt x="246136" y="140202"/>
                            <a:pt x="225658" y="169334"/>
                          </a:cubicBezTo>
                          <a:cubicBezTo>
                            <a:pt x="255527" y="190310"/>
                            <a:pt x="255816" y="203858"/>
                            <a:pt x="285490" y="229166"/>
                          </a:cubicBezTo>
                          <a:cubicBezTo>
                            <a:pt x="266843" y="248270"/>
                            <a:pt x="242599" y="263264"/>
                            <a:pt x="229166" y="285490"/>
                          </a:cubicBezTo>
                          <a:cubicBezTo>
                            <a:pt x="203398" y="269847"/>
                            <a:pt x="191464" y="242667"/>
                            <a:pt x="169334" y="225658"/>
                          </a:cubicBezTo>
                          <a:cubicBezTo>
                            <a:pt x="156311" y="251069"/>
                            <a:pt x="132971" y="257658"/>
                            <a:pt x="109501" y="285490"/>
                          </a:cubicBezTo>
                          <a:cubicBezTo>
                            <a:pt x="84450" y="266532"/>
                            <a:pt x="82011" y="246368"/>
                            <a:pt x="53177" y="229166"/>
                          </a:cubicBezTo>
                          <a:cubicBezTo>
                            <a:pt x="70238" y="203770"/>
                            <a:pt x="97475" y="191418"/>
                            <a:pt x="113009" y="169334"/>
                          </a:cubicBezTo>
                          <a:cubicBezTo>
                            <a:pt x="86377" y="147115"/>
                            <a:pt x="70470" y="126230"/>
                            <a:pt x="53177" y="109501"/>
                          </a:cubicBezTo>
                          <a:close/>
                        </a:path>
                        <a:path w="338667" h="338667" stroke="0" extrusionOk="0">
                          <a:moveTo>
                            <a:pt x="53177" y="109501"/>
                          </a:moveTo>
                          <a:cubicBezTo>
                            <a:pt x="63581" y="95167"/>
                            <a:pt x="84638" y="84094"/>
                            <a:pt x="109501" y="53177"/>
                          </a:cubicBezTo>
                          <a:cubicBezTo>
                            <a:pt x="139986" y="76787"/>
                            <a:pt x="149441" y="97385"/>
                            <a:pt x="169334" y="113009"/>
                          </a:cubicBezTo>
                          <a:cubicBezTo>
                            <a:pt x="182726" y="89394"/>
                            <a:pt x="205265" y="85588"/>
                            <a:pt x="229166" y="53177"/>
                          </a:cubicBezTo>
                          <a:cubicBezTo>
                            <a:pt x="253956" y="67935"/>
                            <a:pt x="266525" y="99813"/>
                            <a:pt x="285490" y="109501"/>
                          </a:cubicBezTo>
                          <a:cubicBezTo>
                            <a:pt x="267567" y="138679"/>
                            <a:pt x="247146" y="144407"/>
                            <a:pt x="225658" y="169334"/>
                          </a:cubicBezTo>
                          <a:cubicBezTo>
                            <a:pt x="254812" y="191979"/>
                            <a:pt x="261614" y="212272"/>
                            <a:pt x="285490" y="229166"/>
                          </a:cubicBezTo>
                          <a:cubicBezTo>
                            <a:pt x="269078" y="255366"/>
                            <a:pt x="245965" y="261412"/>
                            <a:pt x="229166" y="285490"/>
                          </a:cubicBezTo>
                          <a:cubicBezTo>
                            <a:pt x="200612" y="269321"/>
                            <a:pt x="196775" y="247565"/>
                            <a:pt x="169334" y="225658"/>
                          </a:cubicBezTo>
                          <a:cubicBezTo>
                            <a:pt x="152175" y="245582"/>
                            <a:pt x="124496" y="258063"/>
                            <a:pt x="109501" y="285490"/>
                          </a:cubicBezTo>
                          <a:cubicBezTo>
                            <a:pt x="89785" y="273975"/>
                            <a:pt x="74869" y="245638"/>
                            <a:pt x="53177" y="229166"/>
                          </a:cubicBezTo>
                          <a:cubicBezTo>
                            <a:pt x="65791" y="203111"/>
                            <a:pt x="103336" y="190907"/>
                            <a:pt x="113009" y="169334"/>
                          </a:cubicBezTo>
                          <a:cubicBezTo>
                            <a:pt x="89688" y="152445"/>
                            <a:pt x="72831" y="118446"/>
                            <a:pt x="53177" y="109501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/>
                <a:t> </a:t>
              </a:r>
            </a:p>
          </p:txBody>
        </p:sp>
        <p:sp>
          <p:nvSpPr>
            <p:cNvPr id="4" name="ZoneTexte 3">
              <a:extLst>
                <a:ext uri="{FF2B5EF4-FFF2-40B4-BE49-F238E27FC236}">
                  <a16:creationId xmlns:a16="http://schemas.microsoft.com/office/drawing/2014/main" id="{69AA2A4E-FA53-D361-1A11-FB26266980E6}"/>
                </a:ext>
              </a:extLst>
            </p:cNvPr>
            <p:cNvSpPr txBox="1"/>
            <p:nvPr/>
          </p:nvSpPr>
          <p:spPr>
            <a:xfrm>
              <a:off x="5634286" y="3054977"/>
              <a:ext cx="902221" cy="44636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ctr">
                <a:lnSpc>
                  <a:spcPts val="1140"/>
                </a:lnSpc>
              </a:pPr>
              <a:r>
                <a:rPr lang="fr-FR" sz="800" b="1" dirty="0">
                  <a:solidFill>
                    <a:srgbClr val="9E1982"/>
                  </a:solidFill>
                  <a:latin typeface=""/>
                </a:rPr>
                <a:t>Indiquez le métier ou la personne concernée</a:t>
              </a:r>
            </a:p>
          </p:txBody>
        </p:sp>
      </p:grpSp>
      <p:grpSp>
        <p:nvGrpSpPr>
          <p:cNvPr id="5" name="Groupe 4">
            <a:extLst>
              <a:ext uri="{FF2B5EF4-FFF2-40B4-BE49-F238E27FC236}">
                <a16:creationId xmlns:a16="http://schemas.microsoft.com/office/drawing/2014/main" id="{6CD39477-B5AF-1D45-E50A-C2202F94FD16}"/>
              </a:ext>
            </a:extLst>
          </p:cNvPr>
          <p:cNvGrpSpPr/>
          <p:nvPr/>
        </p:nvGrpSpPr>
        <p:grpSpPr>
          <a:xfrm>
            <a:off x="7208443" y="3907083"/>
            <a:ext cx="902221" cy="832750"/>
            <a:chOff x="7208443" y="3907083"/>
            <a:chExt cx="902221" cy="832750"/>
          </a:xfrm>
        </p:grpSpPr>
        <p:sp>
          <p:nvSpPr>
            <p:cNvPr id="6" name="Multiplication 5">
              <a:extLst>
                <a:ext uri="{FF2B5EF4-FFF2-40B4-BE49-F238E27FC236}">
                  <a16:creationId xmlns:a16="http://schemas.microsoft.com/office/drawing/2014/main" id="{65522A5E-E7D8-5B50-6442-1A87E5578E9C}"/>
                </a:ext>
              </a:extLst>
            </p:cNvPr>
            <p:cNvSpPr/>
            <p:nvPr/>
          </p:nvSpPr>
          <p:spPr>
            <a:xfrm>
              <a:off x="7457681" y="3907083"/>
              <a:ext cx="403746" cy="403746"/>
            </a:xfrm>
            <a:prstGeom prst="mathMultiply">
              <a:avLst/>
            </a:prstGeom>
            <a:solidFill>
              <a:srgbClr val="2574BC"/>
            </a:solidFill>
            <a:ln w="19050">
              <a:solidFill>
                <a:schemeClr val="bg1"/>
              </a:solidFill>
              <a:extLst>
                <a:ext uri="{C807C97D-BFC1-408E-A445-0C87EB9F89A2}">
                  <ask:lineSketchStyleProps xmlns:ask="http://schemas.microsoft.com/office/drawing/2018/sketchyshapes" sd="1219033472">
                    <a:custGeom>
                      <a:avLst/>
                      <a:gdLst>
                        <a:gd name="connsiteX0" fmla="*/ 53177 w 338667"/>
                        <a:gd name="connsiteY0" fmla="*/ 109501 h 338667"/>
                        <a:gd name="connsiteX1" fmla="*/ 109501 w 338667"/>
                        <a:gd name="connsiteY1" fmla="*/ 53177 h 338667"/>
                        <a:gd name="connsiteX2" fmla="*/ 169334 w 338667"/>
                        <a:gd name="connsiteY2" fmla="*/ 113009 h 338667"/>
                        <a:gd name="connsiteX3" fmla="*/ 229166 w 338667"/>
                        <a:gd name="connsiteY3" fmla="*/ 53177 h 338667"/>
                        <a:gd name="connsiteX4" fmla="*/ 285490 w 338667"/>
                        <a:gd name="connsiteY4" fmla="*/ 109501 h 338667"/>
                        <a:gd name="connsiteX5" fmla="*/ 225658 w 338667"/>
                        <a:gd name="connsiteY5" fmla="*/ 169334 h 338667"/>
                        <a:gd name="connsiteX6" fmla="*/ 285490 w 338667"/>
                        <a:gd name="connsiteY6" fmla="*/ 229166 h 338667"/>
                        <a:gd name="connsiteX7" fmla="*/ 229166 w 338667"/>
                        <a:gd name="connsiteY7" fmla="*/ 285490 h 338667"/>
                        <a:gd name="connsiteX8" fmla="*/ 169334 w 338667"/>
                        <a:gd name="connsiteY8" fmla="*/ 225658 h 338667"/>
                        <a:gd name="connsiteX9" fmla="*/ 109501 w 338667"/>
                        <a:gd name="connsiteY9" fmla="*/ 285490 h 338667"/>
                        <a:gd name="connsiteX10" fmla="*/ 53177 w 338667"/>
                        <a:gd name="connsiteY10" fmla="*/ 229166 h 338667"/>
                        <a:gd name="connsiteX11" fmla="*/ 113009 w 338667"/>
                        <a:gd name="connsiteY11" fmla="*/ 169334 h 338667"/>
                        <a:gd name="connsiteX12" fmla="*/ 53177 w 338667"/>
                        <a:gd name="connsiteY12" fmla="*/ 109501 h 33866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</a:cxnLst>
                      <a:rect l="l" t="t" r="r" b="b"/>
                      <a:pathLst>
                        <a:path w="338667" h="338667" fill="none" extrusionOk="0">
                          <a:moveTo>
                            <a:pt x="53177" y="109501"/>
                          </a:moveTo>
                          <a:cubicBezTo>
                            <a:pt x="72390" y="82127"/>
                            <a:pt x="100194" y="72534"/>
                            <a:pt x="109501" y="53177"/>
                          </a:cubicBezTo>
                          <a:cubicBezTo>
                            <a:pt x="137145" y="80496"/>
                            <a:pt x="145319" y="92275"/>
                            <a:pt x="169334" y="113009"/>
                          </a:cubicBezTo>
                          <a:cubicBezTo>
                            <a:pt x="181627" y="92092"/>
                            <a:pt x="212412" y="71859"/>
                            <a:pt x="229166" y="53177"/>
                          </a:cubicBezTo>
                          <a:cubicBezTo>
                            <a:pt x="257071" y="73858"/>
                            <a:pt x="262128" y="99142"/>
                            <a:pt x="285490" y="109501"/>
                          </a:cubicBezTo>
                          <a:cubicBezTo>
                            <a:pt x="269163" y="139809"/>
                            <a:pt x="246136" y="140202"/>
                            <a:pt x="225658" y="169334"/>
                          </a:cubicBezTo>
                          <a:cubicBezTo>
                            <a:pt x="255527" y="190310"/>
                            <a:pt x="255816" y="203858"/>
                            <a:pt x="285490" y="229166"/>
                          </a:cubicBezTo>
                          <a:cubicBezTo>
                            <a:pt x="266843" y="248270"/>
                            <a:pt x="242599" y="263264"/>
                            <a:pt x="229166" y="285490"/>
                          </a:cubicBezTo>
                          <a:cubicBezTo>
                            <a:pt x="203398" y="269847"/>
                            <a:pt x="191464" y="242667"/>
                            <a:pt x="169334" y="225658"/>
                          </a:cubicBezTo>
                          <a:cubicBezTo>
                            <a:pt x="156311" y="251069"/>
                            <a:pt x="132971" y="257658"/>
                            <a:pt x="109501" y="285490"/>
                          </a:cubicBezTo>
                          <a:cubicBezTo>
                            <a:pt x="84450" y="266532"/>
                            <a:pt x="82011" y="246368"/>
                            <a:pt x="53177" y="229166"/>
                          </a:cubicBezTo>
                          <a:cubicBezTo>
                            <a:pt x="70238" y="203770"/>
                            <a:pt x="97475" y="191418"/>
                            <a:pt x="113009" y="169334"/>
                          </a:cubicBezTo>
                          <a:cubicBezTo>
                            <a:pt x="86377" y="147115"/>
                            <a:pt x="70470" y="126230"/>
                            <a:pt x="53177" y="109501"/>
                          </a:cubicBezTo>
                          <a:close/>
                        </a:path>
                        <a:path w="338667" h="338667" stroke="0" extrusionOk="0">
                          <a:moveTo>
                            <a:pt x="53177" y="109501"/>
                          </a:moveTo>
                          <a:cubicBezTo>
                            <a:pt x="63581" y="95167"/>
                            <a:pt x="84638" y="84094"/>
                            <a:pt x="109501" y="53177"/>
                          </a:cubicBezTo>
                          <a:cubicBezTo>
                            <a:pt x="139986" y="76787"/>
                            <a:pt x="149441" y="97385"/>
                            <a:pt x="169334" y="113009"/>
                          </a:cubicBezTo>
                          <a:cubicBezTo>
                            <a:pt x="182726" y="89394"/>
                            <a:pt x="205265" y="85588"/>
                            <a:pt x="229166" y="53177"/>
                          </a:cubicBezTo>
                          <a:cubicBezTo>
                            <a:pt x="253956" y="67935"/>
                            <a:pt x="266525" y="99813"/>
                            <a:pt x="285490" y="109501"/>
                          </a:cubicBezTo>
                          <a:cubicBezTo>
                            <a:pt x="267567" y="138679"/>
                            <a:pt x="247146" y="144407"/>
                            <a:pt x="225658" y="169334"/>
                          </a:cubicBezTo>
                          <a:cubicBezTo>
                            <a:pt x="254812" y="191979"/>
                            <a:pt x="261614" y="212272"/>
                            <a:pt x="285490" y="229166"/>
                          </a:cubicBezTo>
                          <a:cubicBezTo>
                            <a:pt x="269078" y="255366"/>
                            <a:pt x="245965" y="261412"/>
                            <a:pt x="229166" y="285490"/>
                          </a:cubicBezTo>
                          <a:cubicBezTo>
                            <a:pt x="200612" y="269321"/>
                            <a:pt x="196775" y="247565"/>
                            <a:pt x="169334" y="225658"/>
                          </a:cubicBezTo>
                          <a:cubicBezTo>
                            <a:pt x="152175" y="245582"/>
                            <a:pt x="124496" y="258063"/>
                            <a:pt x="109501" y="285490"/>
                          </a:cubicBezTo>
                          <a:cubicBezTo>
                            <a:pt x="89785" y="273975"/>
                            <a:pt x="74869" y="245638"/>
                            <a:pt x="53177" y="229166"/>
                          </a:cubicBezTo>
                          <a:cubicBezTo>
                            <a:pt x="65791" y="203111"/>
                            <a:pt x="103336" y="190907"/>
                            <a:pt x="113009" y="169334"/>
                          </a:cubicBezTo>
                          <a:cubicBezTo>
                            <a:pt x="89688" y="152445"/>
                            <a:pt x="72831" y="118446"/>
                            <a:pt x="53177" y="109501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/>
                <a:t> </a:t>
              </a:r>
            </a:p>
          </p:txBody>
        </p:sp>
        <p:sp>
          <p:nvSpPr>
            <p:cNvPr id="7" name="ZoneTexte 6">
              <a:extLst>
                <a:ext uri="{FF2B5EF4-FFF2-40B4-BE49-F238E27FC236}">
                  <a16:creationId xmlns:a16="http://schemas.microsoft.com/office/drawing/2014/main" id="{588BD0C4-00B4-3C88-5FD1-EF6D91C74488}"/>
                </a:ext>
              </a:extLst>
            </p:cNvPr>
            <p:cNvSpPr txBox="1"/>
            <p:nvPr/>
          </p:nvSpPr>
          <p:spPr>
            <a:xfrm>
              <a:off x="7208443" y="4293468"/>
              <a:ext cx="902221" cy="44636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ctr">
                <a:lnSpc>
                  <a:spcPts val="1140"/>
                </a:lnSpc>
              </a:pPr>
              <a:r>
                <a:rPr lang="fr-FR" sz="800" b="1" dirty="0">
                  <a:solidFill>
                    <a:srgbClr val="9E1982"/>
                  </a:solidFill>
                  <a:latin typeface=""/>
                </a:rPr>
                <a:t>Indiquez le métier ou la personne concernée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5885595"/>
      </p:ext>
    </p:extLst>
  </p:cSld>
  <p:clrMapOvr>
    <a:masterClrMapping/>
  </p:clrMapOvr>
</p:sld>
</file>

<file path=ppt/theme/theme1.xml><?xml version="1.0" encoding="utf-8"?>
<a:theme xmlns:a="http://schemas.openxmlformats.org/drawingml/2006/main" name="9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</TotalTime>
  <Words>16</Words>
  <Application>Microsoft Macintosh PowerPoint</Application>
  <PresentationFormat>Personnalisé</PresentationFormat>
  <Paragraphs>4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5" baseType="lpstr">
      <vt:lpstr>Arial</vt:lpstr>
      <vt:lpstr>Barlow</vt:lpstr>
      <vt:lpstr>Calibri</vt:lpstr>
      <vt:lpstr>9_Conception personnalisée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Executant PAO</dc:creator>
  <cp:lastModifiedBy>Executant PAO</cp:lastModifiedBy>
  <cp:revision>9</cp:revision>
  <dcterms:created xsi:type="dcterms:W3CDTF">2024-06-06T09:09:24Z</dcterms:created>
  <dcterms:modified xsi:type="dcterms:W3CDTF">2024-06-10T13:37:38Z</dcterms:modified>
</cp:coreProperties>
</file>