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359" r:id="rId3"/>
    <p:sldId id="360" r:id="rId4"/>
    <p:sldId id="257" r:id="rId5"/>
    <p:sldId id="258" r:id="rId6"/>
    <p:sldId id="259" r:id="rId7"/>
    <p:sldId id="260" r:id="rId8"/>
    <p:sldId id="460" r:id="rId9"/>
    <p:sldId id="461" r:id="rId10"/>
    <p:sldId id="462" r:id="rId11"/>
    <p:sldId id="264" r:id="rId12"/>
    <p:sldId id="430" r:id="rId13"/>
    <p:sldId id="266" r:id="rId14"/>
    <p:sldId id="267" r:id="rId15"/>
    <p:sldId id="456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279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43.svg"/><Relationship Id="rId1" Type="http://schemas.openxmlformats.org/officeDocument/2006/relationships/image" Target="../media/image33.png"/><Relationship Id="rId6" Type="http://schemas.openxmlformats.org/officeDocument/2006/relationships/image" Target="../media/image47.svg"/><Relationship Id="rId5" Type="http://schemas.openxmlformats.org/officeDocument/2006/relationships/image" Target="../media/image35.png"/><Relationship Id="rId4" Type="http://schemas.openxmlformats.org/officeDocument/2006/relationships/image" Target="../media/image4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9.svg"/><Relationship Id="rId1" Type="http://schemas.openxmlformats.org/officeDocument/2006/relationships/image" Target="../media/image25.png"/><Relationship Id="rId6" Type="http://schemas.openxmlformats.org/officeDocument/2006/relationships/image" Target="../media/image33.svg"/><Relationship Id="rId5" Type="http://schemas.openxmlformats.org/officeDocument/2006/relationships/image" Target="../media/image27.png"/><Relationship Id="rId4" Type="http://schemas.openxmlformats.org/officeDocument/2006/relationships/image" Target="../media/image3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5.svg"/><Relationship Id="rId1" Type="http://schemas.openxmlformats.org/officeDocument/2006/relationships/image" Target="../media/image29.png"/><Relationship Id="rId6" Type="http://schemas.openxmlformats.org/officeDocument/2006/relationships/image" Target="../media/image39.svg"/><Relationship Id="rId5" Type="http://schemas.openxmlformats.org/officeDocument/2006/relationships/image" Target="../media/image31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43.svg"/><Relationship Id="rId1" Type="http://schemas.openxmlformats.org/officeDocument/2006/relationships/image" Target="../media/image33.png"/><Relationship Id="rId6" Type="http://schemas.openxmlformats.org/officeDocument/2006/relationships/image" Target="../media/image47.svg"/><Relationship Id="rId5" Type="http://schemas.openxmlformats.org/officeDocument/2006/relationships/image" Target="../media/image35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9.svg"/><Relationship Id="rId1" Type="http://schemas.openxmlformats.org/officeDocument/2006/relationships/image" Target="../media/image25.png"/><Relationship Id="rId6" Type="http://schemas.openxmlformats.org/officeDocument/2006/relationships/image" Target="../media/image33.svg"/><Relationship Id="rId5" Type="http://schemas.openxmlformats.org/officeDocument/2006/relationships/image" Target="../media/image27.png"/><Relationship Id="rId4" Type="http://schemas.openxmlformats.org/officeDocument/2006/relationships/image" Target="../media/image3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5.svg"/><Relationship Id="rId1" Type="http://schemas.openxmlformats.org/officeDocument/2006/relationships/image" Target="../media/image29.png"/><Relationship Id="rId6" Type="http://schemas.openxmlformats.org/officeDocument/2006/relationships/image" Target="../media/image39.svg"/><Relationship Id="rId5" Type="http://schemas.openxmlformats.org/officeDocument/2006/relationships/image" Target="../media/image31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3E079-F632-4C78-AA63-5319F900DB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9BC9D4-BCE7-42D1-AACB-243E462B10E7}">
      <dgm:prSet/>
      <dgm:spPr/>
      <dgm:t>
        <a:bodyPr/>
        <a:lstStyle/>
        <a:p>
          <a:r>
            <a:rPr lang="fr-FR" dirty="0"/>
            <a:t>Contexte : Difficulté d'accès à l'information médicale pour les professionnels de santé </a:t>
          </a:r>
          <a:endParaRPr lang="en-US" dirty="0"/>
        </a:p>
      </dgm:t>
    </dgm:pt>
    <dgm:pt modelId="{9D1884E8-985D-4932-B308-C4A2CB8D8151}" type="parTrans" cxnId="{5E97A10D-5055-40B4-9FB1-EA001AEB7644}">
      <dgm:prSet/>
      <dgm:spPr/>
      <dgm:t>
        <a:bodyPr/>
        <a:lstStyle/>
        <a:p>
          <a:endParaRPr lang="en-US"/>
        </a:p>
      </dgm:t>
    </dgm:pt>
    <dgm:pt modelId="{94699E15-5016-4421-BBE4-B63F3965B860}" type="sibTrans" cxnId="{5E97A10D-5055-40B4-9FB1-EA001AEB7644}">
      <dgm:prSet/>
      <dgm:spPr/>
      <dgm:t>
        <a:bodyPr/>
        <a:lstStyle/>
        <a:p>
          <a:endParaRPr lang="en-US"/>
        </a:p>
      </dgm:t>
    </dgm:pt>
    <dgm:pt modelId="{00BE4DA8-6C77-4ABC-8988-060CC027BDF1}">
      <dgm:prSet/>
      <dgm:spPr/>
      <dgm:t>
        <a:bodyPr/>
        <a:lstStyle/>
        <a:p>
          <a:r>
            <a:rPr lang="fr-FR"/>
            <a:t>Patients âgés, multipathologies, soins fragmentés, soins complexes: difficultés pour patient de faire une restitution passé médical</a:t>
          </a:r>
          <a:endParaRPr lang="en-US"/>
        </a:p>
      </dgm:t>
    </dgm:pt>
    <dgm:pt modelId="{8B98B040-F18C-4A69-B0F5-CFD66331E68D}" type="parTrans" cxnId="{B86302FC-98A0-40A3-9923-846118121A94}">
      <dgm:prSet/>
      <dgm:spPr/>
      <dgm:t>
        <a:bodyPr/>
        <a:lstStyle/>
        <a:p>
          <a:endParaRPr lang="en-US"/>
        </a:p>
      </dgm:t>
    </dgm:pt>
    <dgm:pt modelId="{5F25764F-77A8-4EF2-8B7B-21E5A0CD69EC}" type="sibTrans" cxnId="{B86302FC-98A0-40A3-9923-846118121A94}">
      <dgm:prSet/>
      <dgm:spPr/>
      <dgm:t>
        <a:bodyPr/>
        <a:lstStyle/>
        <a:p>
          <a:endParaRPr lang="en-US"/>
        </a:p>
      </dgm:t>
    </dgm:pt>
    <dgm:pt modelId="{3B9500DA-3686-4463-9853-1E25523F097A}">
      <dgm:prSet/>
      <dgm:spPr/>
      <dgm:t>
        <a:bodyPr/>
        <a:lstStyle/>
        <a:p>
          <a:r>
            <a:rPr lang="fr-FR"/>
            <a:t>Manque de communication entre les différents sites de soins</a:t>
          </a:r>
          <a:endParaRPr lang="en-US"/>
        </a:p>
      </dgm:t>
    </dgm:pt>
    <dgm:pt modelId="{B650BB0D-BA58-4AAE-B37D-A166AC9EF4F7}" type="parTrans" cxnId="{7A17BC08-DCEF-499B-A38A-AB7C95F3174B}">
      <dgm:prSet/>
      <dgm:spPr/>
      <dgm:t>
        <a:bodyPr/>
        <a:lstStyle/>
        <a:p>
          <a:endParaRPr lang="en-US"/>
        </a:p>
      </dgm:t>
    </dgm:pt>
    <dgm:pt modelId="{52CFCEDD-E4EF-4127-B2E7-7FC00F2637C0}" type="sibTrans" cxnId="{7A17BC08-DCEF-499B-A38A-AB7C95F3174B}">
      <dgm:prSet/>
      <dgm:spPr/>
      <dgm:t>
        <a:bodyPr/>
        <a:lstStyle/>
        <a:p>
          <a:endParaRPr lang="en-US"/>
        </a:p>
      </dgm:t>
    </dgm:pt>
    <dgm:pt modelId="{E4F22DA0-0B18-4131-BBE7-BA02870FE27B}">
      <dgm:prSet/>
      <dgm:spPr/>
      <dgm:t>
        <a:bodyPr/>
        <a:lstStyle/>
        <a:p>
          <a:r>
            <a:rPr lang="fr-FR"/>
            <a:t>Un outil sous-utilisé : le DMP (Dossier Médical Partagé)</a:t>
          </a:r>
          <a:endParaRPr lang="en-US"/>
        </a:p>
      </dgm:t>
    </dgm:pt>
    <dgm:pt modelId="{232CF259-770F-41E8-87CC-CE756042B3D6}" type="parTrans" cxnId="{4669EA7C-ADF8-479A-9130-FFE48940746F}">
      <dgm:prSet/>
      <dgm:spPr/>
      <dgm:t>
        <a:bodyPr/>
        <a:lstStyle/>
        <a:p>
          <a:endParaRPr lang="en-US"/>
        </a:p>
      </dgm:t>
    </dgm:pt>
    <dgm:pt modelId="{4D4FDE61-C9F1-4BE6-B4C8-ABFDD0D7C41A}" type="sibTrans" cxnId="{4669EA7C-ADF8-479A-9130-FFE48940746F}">
      <dgm:prSet/>
      <dgm:spPr/>
      <dgm:t>
        <a:bodyPr/>
        <a:lstStyle/>
        <a:p>
          <a:endParaRPr lang="en-US"/>
        </a:p>
      </dgm:t>
    </dgm:pt>
    <dgm:pt modelId="{C4A99E15-EC52-4B3A-AB4A-36D5B830EC46}" type="pres">
      <dgm:prSet presAssocID="{CCC3E079-F632-4C78-AA63-5319F900DB5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D59F96-1BC6-4F63-BAF9-439D05CAA118}" type="pres">
      <dgm:prSet presAssocID="{939BC9D4-BCE7-42D1-AACB-243E462B10E7}" presName="compNode" presStyleCnt="0"/>
      <dgm:spPr/>
    </dgm:pt>
    <dgm:pt modelId="{C4D0FD5A-D2FB-4FFB-960C-9555B78E30FB}" type="pres">
      <dgm:prSet presAssocID="{939BC9D4-BCE7-42D1-AACB-243E462B10E7}" presName="bgRect" presStyleLbl="bgShp" presStyleIdx="0" presStyleCnt="4"/>
      <dgm:spPr/>
    </dgm:pt>
    <dgm:pt modelId="{0177905E-E706-41A4-BA9E-078B31B9FE2D}" type="pres">
      <dgm:prSet presAssocID="{939BC9D4-BCE7-42D1-AACB-243E462B10E7}" presName="iconRect" presStyleLbl="node1" presStyleIdx="0" presStyleCnt="4" custFlipVert="1" custFlipHor="0" custScaleX="12092" custScaleY="12092" custLinFactNeighborX="-26680" custLinFactNeighborY="-1567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AF9E931A-A5D3-451E-ADFF-1BE9A0F66480}" type="pres">
      <dgm:prSet presAssocID="{939BC9D4-BCE7-42D1-AACB-243E462B10E7}" presName="spaceRect" presStyleCnt="0"/>
      <dgm:spPr/>
    </dgm:pt>
    <dgm:pt modelId="{F3A28F23-2D36-4EBA-BEDD-1D162C112D4C}" type="pres">
      <dgm:prSet presAssocID="{939BC9D4-BCE7-42D1-AACB-243E462B10E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8339918-8E68-40F6-B245-E6AD4317C154}" type="pres">
      <dgm:prSet presAssocID="{94699E15-5016-4421-BBE4-B63F3965B860}" presName="sibTrans" presStyleCnt="0"/>
      <dgm:spPr/>
    </dgm:pt>
    <dgm:pt modelId="{8E642337-B707-4086-B331-F00FB4F7E9D1}" type="pres">
      <dgm:prSet presAssocID="{00BE4DA8-6C77-4ABC-8988-060CC027BDF1}" presName="compNode" presStyleCnt="0"/>
      <dgm:spPr/>
    </dgm:pt>
    <dgm:pt modelId="{8DC3ED1B-81D8-4A77-8D20-EDCCF1D5A0B3}" type="pres">
      <dgm:prSet presAssocID="{00BE4DA8-6C77-4ABC-8988-060CC027BDF1}" presName="bgRect" presStyleLbl="bgShp" presStyleIdx="1" presStyleCnt="4"/>
      <dgm:spPr/>
    </dgm:pt>
    <dgm:pt modelId="{B5A2408E-A380-4B4E-AF4C-CCC4DEC3A095}" type="pres">
      <dgm:prSet presAssocID="{00BE4DA8-6C77-4ABC-8988-060CC027BDF1}" presName="iconRect" presStyleLbl="nod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Médecine"/>
        </a:ext>
      </dgm:extLst>
    </dgm:pt>
    <dgm:pt modelId="{ECD5DDA8-EF7A-4AFF-982F-7EA9E1E136D4}" type="pres">
      <dgm:prSet presAssocID="{00BE4DA8-6C77-4ABC-8988-060CC027BDF1}" presName="spaceRect" presStyleCnt="0"/>
      <dgm:spPr/>
    </dgm:pt>
    <dgm:pt modelId="{E1205C2A-13A2-41B4-B4A8-9998351DD29F}" type="pres">
      <dgm:prSet presAssocID="{00BE4DA8-6C77-4ABC-8988-060CC027BDF1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7941768-6A24-4366-B371-32C6644B74C9}" type="pres">
      <dgm:prSet presAssocID="{5F25764F-77A8-4EF2-8B7B-21E5A0CD69EC}" presName="sibTrans" presStyleCnt="0"/>
      <dgm:spPr/>
    </dgm:pt>
    <dgm:pt modelId="{8E308B24-4E1A-417D-A2BA-9EB0A829E8F7}" type="pres">
      <dgm:prSet presAssocID="{3B9500DA-3686-4463-9853-1E25523F097A}" presName="compNode" presStyleCnt="0"/>
      <dgm:spPr/>
    </dgm:pt>
    <dgm:pt modelId="{45ADF460-917B-45C5-B7AA-47B34484A13B}" type="pres">
      <dgm:prSet presAssocID="{3B9500DA-3686-4463-9853-1E25523F097A}" presName="bgRect" presStyleLbl="bgShp" presStyleIdx="2" presStyleCnt="4"/>
      <dgm:spPr/>
    </dgm:pt>
    <dgm:pt modelId="{7377ADB5-0759-4D4C-AB95-C199B6E6CA59}" type="pres">
      <dgm:prSet presAssocID="{3B9500DA-3686-4463-9853-1E25523F097A}" presName="iconRect" presStyleLbl="node1" presStyleIdx="2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F8C64D02-9BBB-4F80-B36F-8FC7A6C9017F}" type="pres">
      <dgm:prSet presAssocID="{3B9500DA-3686-4463-9853-1E25523F097A}" presName="spaceRect" presStyleCnt="0"/>
      <dgm:spPr/>
    </dgm:pt>
    <dgm:pt modelId="{0BEF32A1-27F3-4B82-9407-8A32C7A908C4}" type="pres">
      <dgm:prSet presAssocID="{3B9500DA-3686-4463-9853-1E25523F097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246CA195-7C34-410A-9556-6C4CF9AC05C8}" type="pres">
      <dgm:prSet presAssocID="{52CFCEDD-E4EF-4127-B2E7-7FC00F2637C0}" presName="sibTrans" presStyleCnt="0"/>
      <dgm:spPr/>
    </dgm:pt>
    <dgm:pt modelId="{5138CA94-4BA6-40C1-BBD0-E2FA9D307B05}" type="pres">
      <dgm:prSet presAssocID="{E4F22DA0-0B18-4131-BBE7-BA02870FE27B}" presName="compNode" presStyleCnt="0"/>
      <dgm:spPr/>
    </dgm:pt>
    <dgm:pt modelId="{09D26650-35B5-4784-92DC-A871BA9DA53A}" type="pres">
      <dgm:prSet presAssocID="{E4F22DA0-0B18-4131-BBE7-BA02870FE27B}" presName="bgRect" presStyleLbl="bgShp" presStyleIdx="3" presStyleCnt="4"/>
      <dgm:spPr/>
    </dgm:pt>
    <dgm:pt modelId="{7BCDEE38-AEB9-42F9-AFCE-0D96FFE5F789}" type="pres">
      <dgm:prSet presAssocID="{E4F22DA0-0B18-4131-BBE7-BA02870FE27B}" presName="iconRect" presStyleLbl="node1" presStyleIdx="3" presStyleCnt="4"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F8FDBEA9-864B-4CD1-A9E7-413871F9220E}" type="pres">
      <dgm:prSet presAssocID="{E4F22DA0-0B18-4131-BBE7-BA02870FE27B}" presName="spaceRect" presStyleCnt="0"/>
      <dgm:spPr/>
    </dgm:pt>
    <dgm:pt modelId="{30F408FA-965A-4704-A665-3DAE5D042719}" type="pres">
      <dgm:prSet presAssocID="{E4F22DA0-0B18-4131-BBE7-BA02870FE27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1D103EAA-B72F-4113-8253-90B4F8E745E9}" type="presOf" srcId="{CCC3E079-F632-4C78-AA63-5319F900DB5B}" destId="{C4A99E15-EC52-4B3A-AB4A-36D5B830EC46}" srcOrd="0" destOrd="0" presId="urn:microsoft.com/office/officeart/2018/2/layout/IconVerticalSolidList"/>
    <dgm:cxn modelId="{B2AC2836-0CF4-4DE0-947B-3CB7499F3215}" type="presOf" srcId="{E4F22DA0-0B18-4131-BBE7-BA02870FE27B}" destId="{30F408FA-965A-4704-A665-3DAE5D042719}" srcOrd="0" destOrd="0" presId="urn:microsoft.com/office/officeart/2018/2/layout/IconVerticalSolidList"/>
    <dgm:cxn modelId="{5E97A10D-5055-40B4-9FB1-EA001AEB7644}" srcId="{CCC3E079-F632-4C78-AA63-5319F900DB5B}" destId="{939BC9D4-BCE7-42D1-AACB-243E462B10E7}" srcOrd="0" destOrd="0" parTransId="{9D1884E8-985D-4932-B308-C4A2CB8D8151}" sibTransId="{94699E15-5016-4421-BBE4-B63F3965B860}"/>
    <dgm:cxn modelId="{B86302FC-98A0-40A3-9923-846118121A94}" srcId="{CCC3E079-F632-4C78-AA63-5319F900DB5B}" destId="{00BE4DA8-6C77-4ABC-8988-060CC027BDF1}" srcOrd="1" destOrd="0" parTransId="{8B98B040-F18C-4A69-B0F5-CFD66331E68D}" sibTransId="{5F25764F-77A8-4EF2-8B7B-21E5A0CD69EC}"/>
    <dgm:cxn modelId="{4669EA7C-ADF8-479A-9130-FFE48940746F}" srcId="{CCC3E079-F632-4C78-AA63-5319F900DB5B}" destId="{E4F22DA0-0B18-4131-BBE7-BA02870FE27B}" srcOrd="3" destOrd="0" parTransId="{232CF259-770F-41E8-87CC-CE756042B3D6}" sibTransId="{4D4FDE61-C9F1-4BE6-B4C8-ABFDD0D7C41A}"/>
    <dgm:cxn modelId="{E53446D2-6C4C-4116-8695-A2C787EF4596}" type="presOf" srcId="{3B9500DA-3686-4463-9853-1E25523F097A}" destId="{0BEF32A1-27F3-4B82-9407-8A32C7A908C4}" srcOrd="0" destOrd="0" presId="urn:microsoft.com/office/officeart/2018/2/layout/IconVerticalSolidList"/>
    <dgm:cxn modelId="{7A17BC08-DCEF-499B-A38A-AB7C95F3174B}" srcId="{CCC3E079-F632-4C78-AA63-5319F900DB5B}" destId="{3B9500DA-3686-4463-9853-1E25523F097A}" srcOrd="2" destOrd="0" parTransId="{B650BB0D-BA58-4AAE-B37D-A166AC9EF4F7}" sibTransId="{52CFCEDD-E4EF-4127-B2E7-7FC00F2637C0}"/>
    <dgm:cxn modelId="{C8765CE9-6502-4B4B-8556-F297EDFE4025}" type="presOf" srcId="{939BC9D4-BCE7-42D1-AACB-243E462B10E7}" destId="{F3A28F23-2D36-4EBA-BEDD-1D162C112D4C}" srcOrd="0" destOrd="0" presId="urn:microsoft.com/office/officeart/2018/2/layout/IconVerticalSolidList"/>
    <dgm:cxn modelId="{2D3AF059-B70B-4B8F-879C-C90E5D9983F2}" type="presOf" srcId="{00BE4DA8-6C77-4ABC-8988-060CC027BDF1}" destId="{E1205C2A-13A2-41B4-B4A8-9998351DD29F}" srcOrd="0" destOrd="0" presId="urn:microsoft.com/office/officeart/2018/2/layout/IconVerticalSolidList"/>
    <dgm:cxn modelId="{18A85280-258A-4AFE-B764-DC0E08BA903D}" type="presParOf" srcId="{C4A99E15-EC52-4B3A-AB4A-36D5B830EC46}" destId="{EFD59F96-1BC6-4F63-BAF9-439D05CAA118}" srcOrd="0" destOrd="0" presId="urn:microsoft.com/office/officeart/2018/2/layout/IconVerticalSolidList"/>
    <dgm:cxn modelId="{13F3A41A-47BF-4F62-A35A-A66037F83B7F}" type="presParOf" srcId="{EFD59F96-1BC6-4F63-BAF9-439D05CAA118}" destId="{C4D0FD5A-D2FB-4FFB-960C-9555B78E30FB}" srcOrd="0" destOrd="0" presId="urn:microsoft.com/office/officeart/2018/2/layout/IconVerticalSolidList"/>
    <dgm:cxn modelId="{4F5FA248-DC89-4C3F-87CB-3AED3F0744E2}" type="presParOf" srcId="{EFD59F96-1BC6-4F63-BAF9-439D05CAA118}" destId="{0177905E-E706-41A4-BA9E-078B31B9FE2D}" srcOrd="1" destOrd="0" presId="urn:microsoft.com/office/officeart/2018/2/layout/IconVerticalSolidList"/>
    <dgm:cxn modelId="{BDFC89AA-B22C-4701-A80B-76C92D09BFF8}" type="presParOf" srcId="{EFD59F96-1BC6-4F63-BAF9-439D05CAA118}" destId="{AF9E931A-A5D3-451E-ADFF-1BE9A0F66480}" srcOrd="2" destOrd="0" presId="urn:microsoft.com/office/officeart/2018/2/layout/IconVerticalSolidList"/>
    <dgm:cxn modelId="{A2670841-70F9-4550-B240-783B678BF544}" type="presParOf" srcId="{EFD59F96-1BC6-4F63-BAF9-439D05CAA118}" destId="{F3A28F23-2D36-4EBA-BEDD-1D162C112D4C}" srcOrd="3" destOrd="0" presId="urn:microsoft.com/office/officeart/2018/2/layout/IconVerticalSolidList"/>
    <dgm:cxn modelId="{5830B307-1054-4C0A-9CE1-4132AECD1457}" type="presParOf" srcId="{C4A99E15-EC52-4B3A-AB4A-36D5B830EC46}" destId="{18339918-8E68-40F6-B245-E6AD4317C154}" srcOrd="1" destOrd="0" presId="urn:microsoft.com/office/officeart/2018/2/layout/IconVerticalSolidList"/>
    <dgm:cxn modelId="{9ED99120-D7BE-416D-B366-0FCE6DC578BB}" type="presParOf" srcId="{C4A99E15-EC52-4B3A-AB4A-36D5B830EC46}" destId="{8E642337-B707-4086-B331-F00FB4F7E9D1}" srcOrd="2" destOrd="0" presId="urn:microsoft.com/office/officeart/2018/2/layout/IconVerticalSolidList"/>
    <dgm:cxn modelId="{197C926E-6874-46D7-A681-0B5DBC219F59}" type="presParOf" srcId="{8E642337-B707-4086-B331-F00FB4F7E9D1}" destId="{8DC3ED1B-81D8-4A77-8D20-EDCCF1D5A0B3}" srcOrd="0" destOrd="0" presId="urn:microsoft.com/office/officeart/2018/2/layout/IconVerticalSolidList"/>
    <dgm:cxn modelId="{942AFE4E-69E3-4136-9D42-72C0E26347F9}" type="presParOf" srcId="{8E642337-B707-4086-B331-F00FB4F7E9D1}" destId="{B5A2408E-A380-4B4E-AF4C-CCC4DEC3A095}" srcOrd="1" destOrd="0" presId="urn:microsoft.com/office/officeart/2018/2/layout/IconVerticalSolidList"/>
    <dgm:cxn modelId="{A5F9CDE6-AD8F-481F-9168-8C2177010A3D}" type="presParOf" srcId="{8E642337-B707-4086-B331-F00FB4F7E9D1}" destId="{ECD5DDA8-EF7A-4AFF-982F-7EA9E1E136D4}" srcOrd="2" destOrd="0" presId="urn:microsoft.com/office/officeart/2018/2/layout/IconVerticalSolidList"/>
    <dgm:cxn modelId="{4E9C02CD-4644-473E-8924-17076B011400}" type="presParOf" srcId="{8E642337-B707-4086-B331-F00FB4F7E9D1}" destId="{E1205C2A-13A2-41B4-B4A8-9998351DD29F}" srcOrd="3" destOrd="0" presId="urn:microsoft.com/office/officeart/2018/2/layout/IconVerticalSolidList"/>
    <dgm:cxn modelId="{3C73B73D-BBD6-4F53-84AE-9B8732C25E3C}" type="presParOf" srcId="{C4A99E15-EC52-4B3A-AB4A-36D5B830EC46}" destId="{B7941768-6A24-4366-B371-32C6644B74C9}" srcOrd="3" destOrd="0" presId="urn:microsoft.com/office/officeart/2018/2/layout/IconVerticalSolidList"/>
    <dgm:cxn modelId="{5D9CAB2D-B708-46E7-BA23-56377524F756}" type="presParOf" srcId="{C4A99E15-EC52-4B3A-AB4A-36D5B830EC46}" destId="{8E308B24-4E1A-417D-A2BA-9EB0A829E8F7}" srcOrd="4" destOrd="0" presId="urn:microsoft.com/office/officeart/2018/2/layout/IconVerticalSolidList"/>
    <dgm:cxn modelId="{4EF8013E-A7A6-426E-8F1B-28120B431E09}" type="presParOf" srcId="{8E308B24-4E1A-417D-A2BA-9EB0A829E8F7}" destId="{45ADF460-917B-45C5-B7AA-47B34484A13B}" srcOrd="0" destOrd="0" presId="urn:microsoft.com/office/officeart/2018/2/layout/IconVerticalSolidList"/>
    <dgm:cxn modelId="{E5D13B0E-F3D1-4D3F-BB2A-6187DC516B6D}" type="presParOf" srcId="{8E308B24-4E1A-417D-A2BA-9EB0A829E8F7}" destId="{7377ADB5-0759-4D4C-AB95-C199B6E6CA59}" srcOrd="1" destOrd="0" presId="urn:microsoft.com/office/officeart/2018/2/layout/IconVerticalSolidList"/>
    <dgm:cxn modelId="{503EFB18-7CE9-4A13-8EA2-2A74DEE8B378}" type="presParOf" srcId="{8E308B24-4E1A-417D-A2BA-9EB0A829E8F7}" destId="{F8C64D02-9BBB-4F80-B36F-8FC7A6C9017F}" srcOrd="2" destOrd="0" presId="urn:microsoft.com/office/officeart/2018/2/layout/IconVerticalSolidList"/>
    <dgm:cxn modelId="{0A5185E0-8123-42C4-8BC1-2F90729B2617}" type="presParOf" srcId="{8E308B24-4E1A-417D-A2BA-9EB0A829E8F7}" destId="{0BEF32A1-27F3-4B82-9407-8A32C7A908C4}" srcOrd="3" destOrd="0" presId="urn:microsoft.com/office/officeart/2018/2/layout/IconVerticalSolidList"/>
    <dgm:cxn modelId="{8CD7A1C6-FFA9-410A-9B56-2026B7B119E1}" type="presParOf" srcId="{C4A99E15-EC52-4B3A-AB4A-36D5B830EC46}" destId="{246CA195-7C34-410A-9556-6C4CF9AC05C8}" srcOrd="5" destOrd="0" presId="urn:microsoft.com/office/officeart/2018/2/layout/IconVerticalSolidList"/>
    <dgm:cxn modelId="{1BE89292-66A2-4DFC-BD43-FC090A3A3995}" type="presParOf" srcId="{C4A99E15-EC52-4B3A-AB4A-36D5B830EC46}" destId="{5138CA94-4BA6-40C1-BBD0-E2FA9D307B05}" srcOrd="6" destOrd="0" presId="urn:microsoft.com/office/officeart/2018/2/layout/IconVerticalSolidList"/>
    <dgm:cxn modelId="{374D2DEB-2F39-4713-AB43-FF1FDDF2B33F}" type="presParOf" srcId="{5138CA94-4BA6-40C1-BBD0-E2FA9D307B05}" destId="{09D26650-35B5-4784-92DC-A871BA9DA53A}" srcOrd="0" destOrd="0" presId="urn:microsoft.com/office/officeart/2018/2/layout/IconVerticalSolidList"/>
    <dgm:cxn modelId="{AA7316C0-3E39-4AF1-9CC2-7446C294B48B}" type="presParOf" srcId="{5138CA94-4BA6-40C1-BBD0-E2FA9D307B05}" destId="{7BCDEE38-AEB9-42F9-AFCE-0D96FFE5F789}" srcOrd="1" destOrd="0" presId="urn:microsoft.com/office/officeart/2018/2/layout/IconVerticalSolidList"/>
    <dgm:cxn modelId="{923A6B78-5089-49B9-B2BE-7AE7E55DAF01}" type="presParOf" srcId="{5138CA94-4BA6-40C1-BBD0-E2FA9D307B05}" destId="{F8FDBEA9-864B-4CD1-A9E7-413871F9220E}" srcOrd="2" destOrd="0" presId="urn:microsoft.com/office/officeart/2018/2/layout/IconVerticalSolidList"/>
    <dgm:cxn modelId="{BBCA3A5A-7646-4E1A-A48A-BC9ECB3F298E}" type="presParOf" srcId="{5138CA94-4BA6-40C1-BBD0-E2FA9D307B05}" destId="{30F408FA-965A-4704-A665-3DAE5D0427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D2DCD6-CE99-49F4-8867-44EF5F5A810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90074A-D863-4194-A416-D35A0D084BE4}">
      <dgm:prSet custT="1"/>
      <dgm:spPr/>
      <dgm:t>
        <a:bodyPr/>
        <a:lstStyle/>
        <a:p>
          <a:r>
            <a:rPr lang="en-US" sz="1800" dirty="0"/>
            <a:t>Le DMP </a:t>
          </a:r>
          <a:r>
            <a:rPr lang="en-US" sz="1800" dirty="0" err="1"/>
            <a:t>est</a:t>
          </a:r>
          <a:r>
            <a:rPr lang="en-US" sz="1800" dirty="0"/>
            <a:t> un </a:t>
          </a:r>
          <a:r>
            <a:rPr lang="en-US" sz="1800" dirty="0" err="1"/>
            <a:t>outil</a:t>
          </a:r>
          <a:r>
            <a:rPr lang="en-US" sz="1800" dirty="0"/>
            <a:t> puissant sous-</a:t>
          </a:r>
          <a:r>
            <a:rPr lang="en-US" sz="1800" dirty="0" err="1"/>
            <a:t>utilisé</a:t>
          </a:r>
          <a:endParaRPr lang="en-US" sz="1800" dirty="0"/>
        </a:p>
      </dgm:t>
    </dgm:pt>
    <dgm:pt modelId="{C550EBED-D63B-4A2F-92CB-5D10EF75A4A1}" type="parTrans" cxnId="{AFDF6036-4C9E-43C9-BFDB-73DAAC7CDD96}">
      <dgm:prSet/>
      <dgm:spPr/>
      <dgm:t>
        <a:bodyPr/>
        <a:lstStyle/>
        <a:p>
          <a:endParaRPr lang="en-US"/>
        </a:p>
      </dgm:t>
    </dgm:pt>
    <dgm:pt modelId="{2D0962AA-37B6-43C0-89E2-4C769FE5A03C}" type="sibTrans" cxnId="{AFDF6036-4C9E-43C9-BFDB-73DAAC7CDD96}">
      <dgm:prSet/>
      <dgm:spPr/>
      <dgm:t>
        <a:bodyPr/>
        <a:lstStyle/>
        <a:p>
          <a:endParaRPr lang="en-US"/>
        </a:p>
      </dgm:t>
    </dgm:pt>
    <dgm:pt modelId="{1BC71957-BC64-45DF-9D84-65BE73F1B301}">
      <dgm:prSet custT="1"/>
      <dgm:spPr/>
      <dgm:t>
        <a:bodyPr/>
        <a:lstStyle/>
        <a:p>
          <a:r>
            <a:rPr lang="en-US" sz="1800"/>
            <a:t>Il constitue une aide déterminante pour la </a:t>
          </a:r>
          <a:r>
            <a:rPr lang="fr-FR" sz="1800"/>
            <a:t>bonne justification de la </a:t>
          </a:r>
          <a:r>
            <a:rPr lang="en-US" sz="1800"/>
            <a:t>transfusion</a:t>
          </a:r>
          <a:r>
            <a:rPr lang="fr-FR" sz="1800"/>
            <a:t> par les prescripteurs</a:t>
          </a:r>
          <a:endParaRPr lang="en-US" sz="1800"/>
        </a:p>
      </dgm:t>
    </dgm:pt>
    <dgm:pt modelId="{AB463853-85E3-4BF9-AC0A-F51084E2CFF6}" type="parTrans" cxnId="{5899017C-60E2-4D97-A7D5-8E78C3FCD026}">
      <dgm:prSet/>
      <dgm:spPr/>
      <dgm:t>
        <a:bodyPr/>
        <a:lstStyle/>
        <a:p>
          <a:endParaRPr lang="en-US"/>
        </a:p>
      </dgm:t>
    </dgm:pt>
    <dgm:pt modelId="{594E33B1-C5AF-4503-9838-FE482130F7F7}" type="sibTrans" cxnId="{5899017C-60E2-4D97-A7D5-8E78C3FCD026}">
      <dgm:prSet/>
      <dgm:spPr/>
      <dgm:t>
        <a:bodyPr/>
        <a:lstStyle/>
        <a:p>
          <a:endParaRPr lang="en-US"/>
        </a:p>
      </dgm:t>
    </dgm:pt>
    <dgm:pt modelId="{9FA9E8BD-10BF-4AB0-85E9-FCFF73969893}">
      <dgm:prSet custT="1"/>
      <dgm:spPr/>
      <dgm:t>
        <a:bodyPr/>
        <a:lstStyle/>
        <a:p>
          <a:r>
            <a:rPr lang="fr-FR" sz="1800"/>
            <a:t>Identification des patients chez qui d’autres traitements doivent être évoqués (fer, EPO, traiter saignement, soigner hémopathie, hémolyse, carences vitaminiques…)</a:t>
          </a:r>
          <a:endParaRPr lang="en-US" sz="1800"/>
        </a:p>
      </dgm:t>
    </dgm:pt>
    <dgm:pt modelId="{4F9D4E4B-6A6F-40DD-A2EA-7DF5550583B0}" type="parTrans" cxnId="{F5BDF944-ED9B-40F5-A4A1-0309F9424204}">
      <dgm:prSet/>
      <dgm:spPr/>
      <dgm:t>
        <a:bodyPr/>
        <a:lstStyle/>
        <a:p>
          <a:endParaRPr lang="en-US"/>
        </a:p>
      </dgm:t>
    </dgm:pt>
    <dgm:pt modelId="{2EB75FB2-C743-43FD-B5E5-CEA3A3078FDE}" type="sibTrans" cxnId="{F5BDF944-ED9B-40F5-A4A1-0309F9424204}">
      <dgm:prSet/>
      <dgm:spPr/>
      <dgm:t>
        <a:bodyPr/>
        <a:lstStyle/>
        <a:p>
          <a:endParaRPr lang="en-US"/>
        </a:p>
      </dgm:t>
    </dgm:pt>
    <dgm:pt modelId="{CB25BB9B-1E84-4AF8-985F-AF4945ABC08B}">
      <dgm:prSet custT="1"/>
      <dgm:spPr/>
      <dgm:t>
        <a:bodyPr/>
        <a:lstStyle/>
        <a:p>
          <a:r>
            <a:rPr lang="en-US" sz="1800"/>
            <a:t>Les correspondants d'hémovigilance doivent jouer un rôle clé dans sa promotion</a:t>
          </a:r>
        </a:p>
      </dgm:t>
    </dgm:pt>
    <dgm:pt modelId="{202F53FB-9E31-4044-B9E1-D428DCB37693}" type="parTrans" cxnId="{E6FA4330-B46F-48B8-8D66-288E3CB190D2}">
      <dgm:prSet/>
      <dgm:spPr/>
      <dgm:t>
        <a:bodyPr/>
        <a:lstStyle/>
        <a:p>
          <a:endParaRPr lang="en-US"/>
        </a:p>
      </dgm:t>
    </dgm:pt>
    <dgm:pt modelId="{A1DAD0F7-352E-4556-88C4-9C59536C2CB0}" type="sibTrans" cxnId="{E6FA4330-B46F-48B8-8D66-288E3CB190D2}">
      <dgm:prSet/>
      <dgm:spPr/>
      <dgm:t>
        <a:bodyPr/>
        <a:lstStyle/>
        <a:p>
          <a:endParaRPr lang="en-US"/>
        </a:p>
      </dgm:t>
    </dgm:pt>
    <dgm:pt modelId="{00EA6A19-9518-406B-A4FE-9B4B6D45F8D8}" type="pres">
      <dgm:prSet presAssocID="{6ED2DCD6-CE99-49F4-8867-44EF5F5A81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8AB169-B093-4517-882D-4BB7BC4E1640}" type="pres">
      <dgm:prSet presAssocID="{6ED2DCD6-CE99-49F4-8867-44EF5F5A8107}" presName="container" presStyleCnt="0">
        <dgm:presLayoutVars>
          <dgm:dir/>
          <dgm:resizeHandles val="exact"/>
        </dgm:presLayoutVars>
      </dgm:prSet>
      <dgm:spPr/>
    </dgm:pt>
    <dgm:pt modelId="{6D545317-F114-452B-BA8A-5E2AD1D6C483}" type="pres">
      <dgm:prSet presAssocID="{7290074A-D863-4194-A416-D35A0D084BE4}" presName="compNode" presStyleCnt="0"/>
      <dgm:spPr/>
    </dgm:pt>
    <dgm:pt modelId="{2AD5DA1F-21D6-4552-BCD3-6427E6D92A73}" type="pres">
      <dgm:prSet presAssocID="{7290074A-D863-4194-A416-D35A0D084BE4}" presName="iconBgRect" presStyleLbl="bgShp" presStyleIdx="0" presStyleCnt="4"/>
      <dgm:spPr/>
    </dgm:pt>
    <dgm:pt modelId="{558A1DE6-66D5-4DEE-889A-5D2EC8351CA8}" type="pres">
      <dgm:prSet presAssocID="{7290074A-D863-4194-A416-D35A0D084B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oussole"/>
        </a:ext>
      </dgm:extLst>
    </dgm:pt>
    <dgm:pt modelId="{53965DEB-51D4-42E4-B3C0-2A5A2B30413C}" type="pres">
      <dgm:prSet presAssocID="{7290074A-D863-4194-A416-D35A0D084BE4}" presName="spaceRect" presStyleCnt="0"/>
      <dgm:spPr/>
    </dgm:pt>
    <dgm:pt modelId="{58AF20AA-41BD-40D6-8E94-5CE4B76D9233}" type="pres">
      <dgm:prSet presAssocID="{7290074A-D863-4194-A416-D35A0D084BE4}" presName="textRect" presStyleLbl="revTx" presStyleIdx="0" presStyleCnt="4" custScaleY="113206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28C7D420-6800-4F57-92AC-F67C9B439AED}" type="pres">
      <dgm:prSet presAssocID="{2D0962AA-37B6-43C0-89E2-4C769FE5A03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5A80ECA-AA55-4E07-BD43-E82AEC977CBF}" type="pres">
      <dgm:prSet presAssocID="{1BC71957-BC64-45DF-9D84-65BE73F1B301}" presName="compNode" presStyleCnt="0"/>
      <dgm:spPr/>
    </dgm:pt>
    <dgm:pt modelId="{C17CCE27-E973-4A0B-99E7-29356EF6FACD}" type="pres">
      <dgm:prSet presAssocID="{1BC71957-BC64-45DF-9D84-65BE73F1B301}" presName="iconBgRect" presStyleLbl="bgShp" presStyleIdx="1" presStyleCnt="4"/>
      <dgm:spPr/>
    </dgm:pt>
    <dgm:pt modelId="{2D7665D6-8451-49BD-91F6-173B9534FC07}" type="pres">
      <dgm:prSet presAssocID="{1BC71957-BC64-45DF-9D84-65BE73F1B3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3B15A51F-7529-409A-810A-B0546D8F7F3B}" type="pres">
      <dgm:prSet presAssocID="{1BC71957-BC64-45DF-9D84-65BE73F1B301}" presName="spaceRect" presStyleCnt="0"/>
      <dgm:spPr/>
    </dgm:pt>
    <dgm:pt modelId="{71E4FD54-D885-4689-88D8-00A7010813CF}" type="pres">
      <dgm:prSet presAssocID="{1BC71957-BC64-45DF-9D84-65BE73F1B301}" presName="textRect" presStyleLbl="revTx" presStyleIdx="1" presStyleCnt="4" custScaleY="113206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C22930DD-E072-4934-B146-A3C663C733C7}" type="pres">
      <dgm:prSet presAssocID="{594E33B1-C5AF-4503-9838-FE482130F7F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5F26E37-1A79-44C7-8956-65FB5B7E6B8A}" type="pres">
      <dgm:prSet presAssocID="{9FA9E8BD-10BF-4AB0-85E9-FCFF73969893}" presName="compNode" presStyleCnt="0"/>
      <dgm:spPr/>
    </dgm:pt>
    <dgm:pt modelId="{9E92A55C-F381-4CC4-BC02-B66F5FBF3614}" type="pres">
      <dgm:prSet presAssocID="{9FA9E8BD-10BF-4AB0-85E9-FCFF73969893}" presName="iconBgRect" presStyleLbl="bgShp" presStyleIdx="2" presStyleCnt="4"/>
      <dgm:spPr/>
    </dgm:pt>
    <dgm:pt modelId="{94991455-A7BA-4F17-AB89-7857725DD1C9}" type="pres">
      <dgm:prSet presAssocID="{9FA9E8BD-10BF-4AB0-85E9-FCFF739698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Intraveineuse"/>
        </a:ext>
      </dgm:extLst>
    </dgm:pt>
    <dgm:pt modelId="{0E4F801C-F231-429E-AC60-28CD2A2E4EFB}" type="pres">
      <dgm:prSet presAssocID="{9FA9E8BD-10BF-4AB0-85E9-FCFF73969893}" presName="spaceRect" presStyleCnt="0"/>
      <dgm:spPr/>
    </dgm:pt>
    <dgm:pt modelId="{BFE508CE-5394-4218-8264-F28BE5D3592F}" type="pres">
      <dgm:prSet presAssocID="{9FA9E8BD-10BF-4AB0-85E9-FCFF73969893}" presName="textRect" presStyleLbl="revTx" presStyleIdx="2" presStyleCnt="4" custScaleY="113206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6B169FA3-6507-4569-BF67-214E42641739}" type="pres">
      <dgm:prSet presAssocID="{2EB75FB2-C743-43FD-B5E5-CEA3A3078FD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DF8DBED-9444-4F63-9872-3E03252FCB2D}" type="pres">
      <dgm:prSet presAssocID="{CB25BB9B-1E84-4AF8-985F-AF4945ABC08B}" presName="compNode" presStyleCnt="0"/>
      <dgm:spPr/>
    </dgm:pt>
    <dgm:pt modelId="{5C43C875-EE50-48FB-94ED-988F957CCB1B}" type="pres">
      <dgm:prSet presAssocID="{CB25BB9B-1E84-4AF8-985F-AF4945ABC08B}" presName="iconBgRect" presStyleLbl="bgShp" presStyleIdx="3" presStyleCnt="4"/>
      <dgm:spPr/>
    </dgm:pt>
    <dgm:pt modelId="{3289BA1C-3E41-48B3-B0DC-BF433AE39BDF}" type="pres">
      <dgm:prSet presAssocID="{CB25BB9B-1E84-4AF8-985F-AF4945ABC0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Utilisateur"/>
        </a:ext>
      </dgm:extLst>
    </dgm:pt>
    <dgm:pt modelId="{04C9887C-80E2-44E1-820C-D7539BFD2EEB}" type="pres">
      <dgm:prSet presAssocID="{CB25BB9B-1E84-4AF8-985F-AF4945ABC08B}" presName="spaceRect" presStyleCnt="0"/>
      <dgm:spPr/>
    </dgm:pt>
    <dgm:pt modelId="{C89B0C6C-BAA6-4A56-93D7-688D9356BA88}" type="pres">
      <dgm:prSet presAssocID="{CB25BB9B-1E84-4AF8-985F-AF4945ABC08B}" presName="textRect" presStyleLbl="revTx" presStyleIdx="3" presStyleCnt="4" custScaleY="113206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FA4330-B46F-48B8-8D66-288E3CB190D2}" srcId="{6ED2DCD6-CE99-49F4-8867-44EF5F5A8107}" destId="{CB25BB9B-1E84-4AF8-985F-AF4945ABC08B}" srcOrd="3" destOrd="0" parTransId="{202F53FB-9E31-4044-B9E1-D428DCB37693}" sibTransId="{A1DAD0F7-352E-4556-88C4-9C59536C2CB0}"/>
    <dgm:cxn modelId="{48550087-810C-4EB7-9F92-26C4D9B671A3}" type="presOf" srcId="{594E33B1-C5AF-4503-9838-FE482130F7F7}" destId="{C22930DD-E072-4934-B146-A3C663C733C7}" srcOrd="0" destOrd="0" presId="urn:microsoft.com/office/officeart/2018/2/layout/IconCircleList"/>
    <dgm:cxn modelId="{B45FFF05-5567-4872-B3E0-852D6F3273B9}" type="presOf" srcId="{6ED2DCD6-CE99-49F4-8867-44EF5F5A8107}" destId="{00EA6A19-9518-406B-A4FE-9B4B6D45F8D8}" srcOrd="0" destOrd="0" presId="urn:microsoft.com/office/officeart/2018/2/layout/IconCircleList"/>
    <dgm:cxn modelId="{369DA2F0-0879-4413-A472-2DEEF4722398}" type="presOf" srcId="{2D0962AA-37B6-43C0-89E2-4C769FE5A03C}" destId="{28C7D420-6800-4F57-92AC-F67C9B439AED}" srcOrd="0" destOrd="0" presId="urn:microsoft.com/office/officeart/2018/2/layout/IconCircleList"/>
    <dgm:cxn modelId="{7A08F137-5D15-4A81-B046-62636F3EEB76}" type="presOf" srcId="{CB25BB9B-1E84-4AF8-985F-AF4945ABC08B}" destId="{C89B0C6C-BAA6-4A56-93D7-688D9356BA88}" srcOrd="0" destOrd="0" presId="urn:microsoft.com/office/officeart/2018/2/layout/IconCircleList"/>
    <dgm:cxn modelId="{73F3ADA7-64BC-4218-8566-25CB1B9A59BF}" type="presOf" srcId="{9FA9E8BD-10BF-4AB0-85E9-FCFF73969893}" destId="{BFE508CE-5394-4218-8264-F28BE5D3592F}" srcOrd="0" destOrd="0" presId="urn:microsoft.com/office/officeart/2018/2/layout/IconCircleList"/>
    <dgm:cxn modelId="{E1EFA7E4-C857-4D3D-B7D8-F48176ABD2D9}" type="presOf" srcId="{1BC71957-BC64-45DF-9D84-65BE73F1B301}" destId="{71E4FD54-D885-4689-88D8-00A7010813CF}" srcOrd="0" destOrd="0" presId="urn:microsoft.com/office/officeart/2018/2/layout/IconCircleList"/>
    <dgm:cxn modelId="{AFDF6036-4C9E-43C9-BFDB-73DAAC7CDD96}" srcId="{6ED2DCD6-CE99-49F4-8867-44EF5F5A8107}" destId="{7290074A-D863-4194-A416-D35A0D084BE4}" srcOrd="0" destOrd="0" parTransId="{C550EBED-D63B-4A2F-92CB-5D10EF75A4A1}" sibTransId="{2D0962AA-37B6-43C0-89E2-4C769FE5A03C}"/>
    <dgm:cxn modelId="{5899017C-60E2-4D97-A7D5-8E78C3FCD026}" srcId="{6ED2DCD6-CE99-49F4-8867-44EF5F5A8107}" destId="{1BC71957-BC64-45DF-9D84-65BE73F1B301}" srcOrd="1" destOrd="0" parTransId="{AB463853-85E3-4BF9-AC0A-F51084E2CFF6}" sibTransId="{594E33B1-C5AF-4503-9838-FE482130F7F7}"/>
    <dgm:cxn modelId="{5B83D581-E615-4A91-9B28-AB93D34772BA}" type="presOf" srcId="{2EB75FB2-C743-43FD-B5E5-CEA3A3078FDE}" destId="{6B169FA3-6507-4569-BF67-214E42641739}" srcOrd="0" destOrd="0" presId="urn:microsoft.com/office/officeart/2018/2/layout/IconCircleList"/>
    <dgm:cxn modelId="{68047C0D-FBC9-44F9-91E7-C00B2B778ACD}" type="presOf" srcId="{7290074A-D863-4194-A416-D35A0D084BE4}" destId="{58AF20AA-41BD-40D6-8E94-5CE4B76D9233}" srcOrd="0" destOrd="0" presId="urn:microsoft.com/office/officeart/2018/2/layout/IconCircleList"/>
    <dgm:cxn modelId="{F5BDF944-ED9B-40F5-A4A1-0309F9424204}" srcId="{6ED2DCD6-CE99-49F4-8867-44EF5F5A8107}" destId="{9FA9E8BD-10BF-4AB0-85E9-FCFF73969893}" srcOrd="2" destOrd="0" parTransId="{4F9D4E4B-6A6F-40DD-A2EA-7DF5550583B0}" sibTransId="{2EB75FB2-C743-43FD-B5E5-CEA3A3078FDE}"/>
    <dgm:cxn modelId="{9CCB831C-73D7-4B0A-A1D1-8AB132E61B03}" type="presParOf" srcId="{00EA6A19-9518-406B-A4FE-9B4B6D45F8D8}" destId="{7D8AB169-B093-4517-882D-4BB7BC4E1640}" srcOrd="0" destOrd="0" presId="urn:microsoft.com/office/officeart/2018/2/layout/IconCircleList"/>
    <dgm:cxn modelId="{CA1E77F5-ECF2-4F15-B6D7-A4C345E92659}" type="presParOf" srcId="{7D8AB169-B093-4517-882D-4BB7BC4E1640}" destId="{6D545317-F114-452B-BA8A-5E2AD1D6C483}" srcOrd="0" destOrd="0" presId="urn:microsoft.com/office/officeart/2018/2/layout/IconCircleList"/>
    <dgm:cxn modelId="{98C7D7F0-F761-419C-AECF-42367B36974C}" type="presParOf" srcId="{6D545317-F114-452B-BA8A-5E2AD1D6C483}" destId="{2AD5DA1F-21D6-4552-BCD3-6427E6D92A73}" srcOrd="0" destOrd="0" presId="urn:microsoft.com/office/officeart/2018/2/layout/IconCircleList"/>
    <dgm:cxn modelId="{ABAB74E6-4FFB-41DD-A2EC-BD3B62628ACA}" type="presParOf" srcId="{6D545317-F114-452B-BA8A-5E2AD1D6C483}" destId="{558A1DE6-66D5-4DEE-889A-5D2EC8351CA8}" srcOrd="1" destOrd="0" presId="urn:microsoft.com/office/officeart/2018/2/layout/IconCircleList"/>
    <dgm:cxn modelId="{3CADF13D-F23F-44B1-A926-03ACABCEDE90}" type="presParOf" srcId="{6D545317-F114-452B-BA8A-5E2AD1D6C483}" destId="{53965DEB-51D4-42E4-B3C0-2A5A2B30413C}" srcOrd="2" destOrd="0" presId="urn:microsoft.com/office/officeart/2018/2/layout/IconCircleList"/>
    <dgm:cxn modelId="{B8B21F90-999D-4DFE-A5A9-FD8812ACE8D5}" type="presParOf" srcId="{6D545317-F114-452B-BA8A-5E2AD1D6C483}" destId="{58AF20AA-41BD-40D6-8E94-5CE4B76D9233}" srcOrd="3" destOrd="0" presId="urn:microsoft.com/office/officeart/2018/2/layout/IconCircleList"/>
    <dgm:cxn modelId="{05167A82-1E04-4B55-8858-600F88D60EE3}" type="presParOf" srcId="{7D8AB169-B093-4517-882D-4BB7BC4E1640}" destId="{28C7D420-6800-4F57-92AC-F67C9B439AED}" srcOrd="1" destOrd="0" presId="urn:microsoft.com/office/officeart/2018/2/layout/IconCircleList"/>
    <dgm:cxn modelId="{4AE3A7AA-604F-46D8-9BA0-874A2934D9CC}" type="presParOf" srcId="{7D8AB169-B093-4517-882D-4BB7BC4E1640}" destId="{05A80ECA-AA55-4E07-BD43-E82AEC977CBF}" srcOrd="2" destOrd="0" presId="urn:microsoft.com/office/officeart/2018/2/layout/IconCircleList"/>
    <dgm:cxn modelId="{96ACCD3D-AC8C-44ED-AC1B-33FD72D6FE51}" type="presParOf" srcId="{05A80ECA-AA55-4E07-BD43-E82AEC977CBF}" destId="{C17CCE27-E973-4A0B-99E7-29356EF6FACD}" srcOrd="0" destOrd="0" presId="urn:microsoft.com/office/officeart/2018/2/layout/IconCircleList"/>
    <dgm:cxn modelId="{F862681A-AF75-4B5B-8CF2-D956638149FC}" type="presParOf" srcId="{05A80ECA-AA55-4E07-BD43-E82AEC977CBF}" destId="{2D7665D6-8451-49BD-91F6-173B9534FC07}" srcOrd="1" destOrd="0" presId="urn:microsoft.com/office/officeart/2018/2/layout/IconCircleList"/>
    <dgm:cxn modelId="{E06B43C7-01C4-4669-9FBF-11DABDDA1896}" type="presParOf" srcId="{05A80ECA-AA55-4E07-BD43-E82AEC977CBF}" destId="{3B15A51F-7529-409A-810A-B0546D8F7F3B}" srcOrd="2" destOrd="0" presId="urn:microsoft.com/office/officeart/2018/2/layout/IconCircleList"/>
    <dgm:cxn modelId="{30EB1CB0-85E7-4F9C-B792-8221B5DCB168}" type="presParOf" srcId="{05A80ECA-AA55-4E07-BD43-E82AEC977CBF}" destId="{71E4FD54-D885-4689-88D8-00A7010813CF}" srcOrd="3" destOrd="0" presId="urn:microsoft.com/office/officeart/2018/2/layout/IconCircleList"/>
    <dgm:cxn modelId="{D7C3009C-2CCC-4E96-8E35-6A8C8493067F}" type="presParOf" srcId="{7D8AB169-B093-4517-882D-4BB7BC4E1640}" destId="{C22930DD-E072-4934-B146-A3C663C733C7}" srcOrd="3" destOrd="0" presId="urn:microsoft.com/office/officeart/2018/2/layout/IconCircleList"/>
    <dgm:cxn modelId="{C4FA9701-7F69-4D7D-8FAF-5FB40D7425DF}" type="presParOf" srcId="{7D8AB169-B093-4517-882D-4BB7BC4E1640}" destId="{05F26E37-1A79-44C7-8956-65FB5B7E6B8A}" srcOrd="4" destOrd="0" presId="urn:microsoft.com/office/officeart/2018/2/layout/IconCircleList"/>
    <dgm:cxn modelId="{A76A3826-4E9F-45DB-BA44-0528A67C8EA8}" type="presParOf" srcId="{05F26E37-1A79-44C7-8956-65FB5B7E6B8A}" destId="{9E92A55C-F381-4CC4-BC02-B66F5FBF3614}" srcOrd="0" destOrd="0" presId="urn:microsoft.com/office/officeart/2018/2/layout/IconCircleList"/>
    <dgm:cxn modelId="{F640F400-A429-46BD-8EA7-46CCEF653DEF}" type="presParOf" srcId="{05F26E37-1A79-44C7-8956-65FB5B7E6B8A}" destId="{94991455-A7BA-4F17-AB89-7857725DD1C9}" srcOrd="1" destOrd="0" presId="urn:microsoft.com/office/officeart/2018/2/layout/IconCircleList"/>
    <dgm:cxn modelId="{DC6E06CB-E048-41A0-95CF-D3C3B7553595}" type="presParOf" srcId="{05F26E37-1A79-44C7-8956-65FB5B7E6B8A}" destId="{0E4F801C-F231-429E-AC60-28CD2A2E4EFB}" srcOrd="2" destOrd="0" presId="urn:microsoft.com/office/officeart/2018/2/layout/IconCircleList"/>
    <dgm:cxn modelId="{E91C35B6-9827-4BE2-81B0-F7B00E984285}" type="presParOf" srcId="{05F26E37-1A79-44C7-8956-65FB5B7E6B8A}" destId="{BFE508CE-5394-4218-8264-F28BE5D3592F}" srcOrd="3" destOrd="0" presId="urn:microsoft.com/office/officeart/2018/2/layout/IconCircleList"/>
    <dgm:cxn modelId="{68EC4F4B-DB78-4D6E-84FB-959D122B2398}" type="presParOf" srcId="{7D8AB169-B093-4517-882D-4BB7BC4E1640}" destId="{6B169FA3-6507-4569-BF67-214E42641739}" srcOrd="5" destOrd="0" presId="urn:microsoft.com/office/officeart/2018/2/layout/IconCircleList"/>
    <dgm:cxn modelId="{0A5DDF19-8E22-4438-8308-FDC1472890D8}" type="presParOf" srcId="{7D8AB169-B093-4517-882D-4BB7BC4E1640}" destId="{CDF8DBED-9444-4F63-9872-3E03252FCB2D}" srcOrd="6" destOrd="0" presId="urn:microsoft.com/office/officeart/2018/2/layout/IconCircleList"/>
    <dgm:cxn modelId="{D064555F-DE34-45CE-AF0A-97664704E49A}" type="presParOf" srcId="{CDF8DBED-9444-4F63-9872-3E03252FCB2D}" destId="{5C43C875-EE50-48FB-94ED-988F957CCB1B}" srcOrd="0" destOrd="0" presId="urn:microsoft.com/office/officeart/2018/2/layout/IconCircleList"/>
    <dgm:cxn modelId="{302CC331-D6A3-465E-BF3A-3EF8CCA4AB2E}" type="presParOf" srcId="{CDF8DBED-9444-4F63-9872-3E03252FCB2D}" destId="{3289BA1C-3E41-48B3-B0DC-BF433AE39BDF}" srcOrd="1" destOrd="0" presId="urn:microsoft.com/office/officeart/2018/2/layout/IconCircleList"/>
    <dgm:cxn modelId="{0ED5D0DD-6D04-482D-B7C2-E35C35F120F8}" type="presParOf" srcId="{CDF8DBED-9444-4F63-9872-3E03252FCB2D}" destId="{04C9887C-80E2-44E1-820C-D7539BFD2EEB}" srcOrd="2" destOrd="0" presId="urn:microsoft.com/office/officeart/2018/2/layout/IconCircleList"/>
    <dgm:cxn modelId="{5F28875F-3761-46E7-AE8A-9F4440266763}" type="presParOf" srcId="{CDF8DBED-9444-4F63-9872-3E03252FCB2D}" destId="{C89B0C6C-BAA6-4A56-93D7-688D9356BA8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FB5DB-6032-4236-83DC-4BF5F0F551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08C413-FA94-4941-8493-400D1E972E05}">
      <dgm:prSet/>
      <dgm:spPr/>
      <dgm:t>
        <a:bodyPr/>
        <a:lstStyle/>
        <a:p>
          <a:r>
            <a:rPr lang="fr-FR"/>
            <a:t>Plateforme fonctionnelle accessible à TOUS les médecins depuis +/- 3 ans</a:t>
          </a:r>
          <a:endParaRPr lang="en-US"/>
        </a:p>
      </dgm:t>
    </dgm:pt>
    <dgm:pt modelId="{89D71D75-569B-40CF-9BF9-8BA2D5D2519D}" type="parTrans" cxnId="{1E90BF1F-934B-4A6E-9005-19C1F2DB5FA9}">
      <dgm:prSet/>
      <dgm:spPr/>
      <dgm:t>
        <a:bodyPr/>
        <a:lstStyle/>
        <a:p>
          <a:endParaRPr lang="en-US"/>
        </a:p>
      </dgm:t>
    </dgm:pt>
    <dgm:pt modelId="{274EA154-B185-4F46-A1D8-19D2B8DA9D05}" type="sibTrans" cxnId="{1E90BF1F-934B-4A6E-9005-19C1F2DB5FA9}">
      <dgm:prSet/>
      <dgm:spPr/>
      <dgm:t>
        <a:bodyPr/>
        <a:lstStyle/>
        <a:p>
          <a:endParaRPr lang="en-US"/>
        </a:p>
      </dgm:t>
    </dgm:pt>
    <dgm:pt modelId="{3B7ADB63-F933-447E-938C-9891C6D3D277}">
      <dgm:prSet/>
      <dgm:spPr/>
      <dgm:t>
        <a:bodyPr/>
        <a:lstStyle/>
        <a:p>
          <a:r>
            <a:rPr lang="fr-FR"/>
            <a:t>Accès via Web DMP avec carte eCPS et numéro INS du patient</a:t>
          </a:r>
          <a:endParaRPr lang="en-US"/>
        </a:p>
      </dgm:t>
    </dgm:pt>
    <dgm:pt modelId="{ADFFEC4A-8A65-4B45-AB2F-350242B25679}" type="parTrans" cxnId="{B1329609-83BB-429F-8A48-3C819B75B97C}">
      <dgm:prSet/>
      <dgm:spPr/>
      <dgm:t>
        <a:bodyPr/>
        <a:lstStyle/>
        <a:p>
          <a:endParaRPr lang="en-US"/>
        </a:p>
      </dgm:t>
    </dgm:pt>
    <dgm:pt modelId="{5ECB58B8-B1EB-4CE5-8325-F8215B2F238F}" type="sibTrans" cxnId="{B1329609-83BB-429F-8A48-3C819B75B97C}">
      <dgm:prSet/>
      <dgm:spPr/>
      <dgm:t>
        <a:bodyPr/>
        <a:lstStyle/>
        <a:p>
          <a:endParaRPr lang="en-US"/>
        </a:p>
      </dgm:t>
    </dgm:pt>
    <dgm:pt modelId="{07E203F3-7F5A-4DF6-A357-70B844FDB985}">
      <dgm:prSet/>
      <dgm:spPr/>
      <dgm:t>
        <a:bodyPr/>
        <a:lstStyle/>
        <a:p>
          <a:r>
            <a:rPr lang="fr-FR"/>
            <a:t>Contient : comptes-rendus hospitaliers, consultations, biologie, pharmacie, imagerie, vaccinations</a:t>
          </a:r>
          <a:endParaRPr lang="en-US"/>
        </a:p>
      </dgm:t>
    </dgm:pt>
    <dgm:pt modelId="{8E3BCC78-FFFE-4593-BFE2-C9EAAEA2FCD5}" type="parTrans" cxnId="{28E71DE1-0120-4F4E-A2FF-745253D8A442}">
      <dgm:prSet/>
      <dgm:spPr/>
      <dgm:t>
        <a:bodyPr/>
        <a:lstStyle/>
        <a:p>
          <a:endParaRPr lang="en-US"/>
        </a:p>
      </dgm:t>
    </dgm:pt>
    <dgm:pt modelId="{6382684B-544C-48AF-AB5A-E76616B81588}" type="sibTrans" cxnId="{28E71DE1-0120-4F4E-A2FF-745253D8A442}">
      <dgm:prSet/>
      <dgm:spPr/>
      <dgm:t>
        <a:bodyPr/>
        <a:lstStyle/>
        <a:p>
          <a:endParaRPr lang="en-US"/>
        </a:p>
      </dgm:t>
    </dgm:pt>
    <dgm:pt modelId="{7A7AD304-B259-47EA-BE3E-0C73B639590A}" type="pres">
      <dgm:prSet presAssocID="{C50FB5DB-6032-4236-83DC-4BF5F0F5519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2CC72E-E1E2-4757-A621-3A18013BF308}" type="pres">
      <dgm:prSet presAssocID="{7808C413-FA94-4941-8493-400D1E972E05}" presName="compNode" presStyleCnt="0"/>
      <dgm:spPr/>
    </dgm:pt>
    <dgm:pt modelId="{CDE62BE8-985F-4433-8CB3-848645445884}" type="pres">
      <dgm:prSet presAssocID="{7808C413-FA94-4941-8493-400D1E972E05}" presName="bgRect" presStyleLbl="bgShp" presStyleIdx="0" presStyleCnt="3"/>
      <dgm:spPr/>
    </dgm:pt>
    <dgm:pt modelId="{BAAEB93C-D92D-4912-A0F7-D2D5FA1BF090}" type="pres">
      <dgm:prSet presAssocID="{7808C413-FA94-4941-8493-400D1E972E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37A53018-8378-4F1C-A935-02B70042F262}" type="pres">
      <dgm:prSet presAssocID="{7808C413-FA94-4941-8493-400D1E972E05}" presName="spaceRect" presStyleCnt="0"/>
      <dgm:spPr/>
    </dgm:pt>
    <dgm:pt modelId="{45071EE4-3271-4108-AA0C-910885EFD26C}" type="pres">
      <dgm:prSet presAssocID="{7808C413-FA94-4941-8493-400D1E972E0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991AAE3-148D-4ACF-9DBE-E1F7F5373FC6}" type="pres">
      <dgm:prSet presAssocID="{274EA154-B185-4F46-A1D8-19D2B8DA9D05}" presName="sibTrans" presStyleCnt="0"/>
      <dgm:spPr/>
    </dgm:pt>
    <dgm:pt modelId="{DC2EB626-AAA4-49A6-A761-A04A67EA4A35}" type="pres">
      <dgm:prSet presAssocID="{3B7ADB63-F933-447E-938C-9891C6D3D277}" presName="compNode" presStyleCnt="0"/>
      <dgm:spPr/>
    </dgm:pt>
    <dgm:pt modelId="{5EC4B04E-9190-4702-B7BC-9878637F4AA7}" type="pres">
      <dgm:prSet presAssocID="{3B7ADB63-F933-447E-938C-9891C6D3D277}" presName="bgRect" presStyleLbl="bgShp" presStyleIdx="1" presStyleCnt="3"/>
      <dgm:spPr/>
    </dgm:pt>
    <dgm:pt modelId="{3279C971-5B88-4C9C-8440-78679A0293B2}" type="pres">
      <dgm:prSet presAssocID="{3B7ADB63-F933-447E-938C-9891C6D3D277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CC4DBCB6-D916-4BF7-82FD-87574389EEE5}" type="pres">
      <dgm:prSet presAssocID="{3B7ADB63-F933-447E-938C-9891C6D3D277}" presName="spaceRect" presStyleCnt="0"/>
      <dgm:spPr/>
    </dgm:pt>
    <dgm:pt modelId="{BAF2056C-581A-4B61-9D7E-1F5F692CE481}" type="pres">
      <dgm:prSet presAssocID="{3B7ADB63-F933-447E-938C-9891C6D3D27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44BC95A-C3A3-448C-8C31-F1D7A170545E}" type="pres">
      <dgm:prSet presAssocID="{5ECB58B8-B1EB-4CE5-8325-F8215B2F238F}" presName="sibTrans" presStyleCnt="0"/>
      <dgm:spPr/>
    </dgm:pt>
    <dgm:pt modelId="{7E09FDA8-EE62-4F8C-9E8B-BAE943C85E69}" type="pres">
      <dgm:prSet presAssocID="{07E203F3-7F5A-4DF6-A357-70B844FDB985}" presName="compNode" presStyleCnt="0"/>
      <dgm:spPr/>
    </dgm:pt>
    <dgm:pt modelId="{D07EB2E6-4D72-46EC-A33C-6ED9AC112086}" type="pres">
      <dgm:prSet presAssocID="{07E203F3-7F5A-4DF6-A357-70B844FDB985}" presName="bgRect" presStyleLbl="bgShp" presStyleIdx="2" presStyleCnt="3"/>
      <dgm:spPr/>
    </dgm:pt>
    <dgm:pt modelId="{74F52CDF-C85D-41A0-BC92-ED55A721EA23}" type="pres">
      <dgm:prSet presAssocID="{07E203F3-7F5A-4DF6-A357-70B844FDB985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Médecine"/>
        </a:ext>
      </dgm:extLst>
    </dgm:pt>
    <dgm:pt modelId="{8BE95487-34E2-4380-A228-6CD986C9F52F}" type="pres">
      <dgm:prSet presAssocID="{07E203F3-7F5A-4DF6-A357-70B844FDB985}" presName="spaceRect" presStyleCnt="0"/>
      <dgm:spPr/>
    </dgm:pt>
    <dgm:pt modelId="{E5254FE0-E04B-4BD4-A360-498F65832625}" type="pres">
      <dgm:prSet presAssocID="{07E203F3-7F5A-4DF6-A357-70B844FDB98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8E71DE1-0120-4F4E-A2FF-745253D8A442}" srcId="{C50FB5DB-6032-4236-83DC-4BF5F0F55193}" destId="{07E203F3-7F5A-4DF6-A357-70B844FDB985}" srcOrd="2" destOrd="0" parTransId="{8E3BCC78-FFFE-4593-BFE2-C9EAAEA2FCD5}" sibTransId="{6382684B-544C-48AF-AB5A-E76616B81588}"/>
    <dgm:cxn modelId="{6160BA7F-0706-499C-9168-AF8E956680F3}" type="presOf" srcId="{3B7ADB63-F933-447E-938C-9891C6D3D277}" destId="{BAF2056C-581A-4B61-9D7E-1F5F692CE481}" srcOrd="0" destOrd="0" presId="urn:microsoft.com/office/officeart/2018/2/layout/IconVerticalSolidList"/>
    <dgm:cxn modelId="{B1329609-83BB-429F-8A48-3C819B75B97C}" srcId="{C50FB5DB-6032-4236-83DC-4BF5F0F55193}" destId="{3B7ADB63-F933-447E-938C-9891C6D3D277}" srcOrd="1" destOrd="0" parTransId="{ADFFEC4A-8A65-4B45-AB2F-350242B25679}" sibTransId="{5ECB58B8-B1EB-4CE5-8325-F8215B2F238F}"/>
    <dgm:cxn modelId="{54CF21DE-0AD4-4D78-B089-2E662BB76E75}" type="presOf" srcId="{7808C413-FA94-4941-8493-400D1E972E05}" destId="{45071EE4-3271-4108-AA0C-910885EFD26C}" srcOrd="0" destOrd="0" presId="urn:microsoft.com/office/officeart/2018/2/layout/IconVerticalSolidList"/>
    <dgm:cxn modelId="{1E90BF1F-934B-4A6E-9005-19C1F2DB5FA9}" srcId="{C50FB5DB-6032-4236-83DC-4BF5F0F55193}" destId="{7808C413-FA94-4941-8493-400D1E972E05}" srcOrd="0" destOrd="0" parTransId="{89D71D75-569B-40CF-9BF9-8BA2D5D2519D}" sibTransId="{274EA154-B185-4F46-A1D8-19D2B8DA9D05}"/>
    <dgm:cxn modelId="{2D2940D6-5B38-49B8-B3C6-8FFFBE159606}" type="presOf" srcId="{07E203F3-7F5A-4DF6-A357-70B844FDB985}" destId="{E5254FE0-E04B-4BD4-A360-498F65832625}" srcOrd="0" destOrd="0" presId="urn:microsoft.com/office/officeart/2018/2/layout/IconVerticalSolidList"/>
    <dgm:cxn modelId="{46F48582-49DD-48F3-9CB7-B7E8A8523B0B}" type="presOf" srcId="{C50FB5DB-6032-4236-83DC-4BF5F0F55193}" destId="{7A7AD304-B259-47EA-BE3E-0C73B639590A}" srcOrd="0" destOrd="0" presId="urn:microsoft.com/office/officeart/2018/2/layout/IconVerticalSolidList"/>
    <dgm:cxn modelId="{D531C0F1-A247-478F-AB87-6F46261BFE80}" type="presParOf" srcId="{7A7AD304-B259-47EA-BE3E-0C73B639590A}" destId="{BF2CC72E-E1E2-4757-A621-3A18013BF308}" srcOrd="0" destOrd="0" presId="urn:microsoft.com/office/officeart/2018/2/layout/IconVerticalSolidList"/>
    <dgm:cxn modelId="{27204FE1-725A-4254-911E-3B2111338C26}" type="presParOf" srcId="{BF2CC72E-E1E2-4757-A621-3A18013BF308}" destId="{CDE62BE8-985F-4433-8CB3-848645445884}" srcOrd="0" destOrd="0" presId="urn:microsoft.com/office/officeart/2018/2/layout/IconVerticalSolidList"/>
    <dgm:cxn modelId="{5BE157C2-8641-4D6E-A2DA-9F00EE802AE8}" type="presParOf" srcId="{BF2CC72E-E1E2-4757-A621-3A18013BF308}" destId="{BAAEB93C-D92D-4912-A0F7-D2D5FA1BF090}" srcOrd="1" destOrd="0" presId="urn:microsoft.com/office/officeart/2018/2/layout/IconVerticalSolidList"/>
    <dgm:cxn modelId="{821C63A6-4044-4B2B-B732-A4DE3C7ED134}" type="presParOf" srcId="{BF2CC72E-E1E2-4757-A621-3A18013BF308}" destId="{37A53018-8378-4F1C-A935-02B70042F262}" srcOrd="2" destOrd="0" presId="urn:microsoft.com/office/officeart/2018/2/layout/IconVerticalSolidList"/>
    <dgm:cxn modelId="{B78D6D9B-19A1-4C7B-AAEE-5B0855EE3388}" type="presParOf" srcId="{BF2CC72E-E1E2-4757-A621-3A18013BF308}" destId="{45071EE4-3271-4108-AA0C-910885EFD26C}" srcOrd="3" destOrd="0" presId="urn:microsoft.com/office/officeart/2018/2/layout/IconVerticalSolidList"/>
    <dgm:cxn modelId="{9034BD28-C817-4D15-8E54-0CAF485CD238}" type="presParOf" srcId="{7A7AD304-B259-47EA-BE3E-0C73B639590A}" destId="{1991AAE3-148D-4ACF-9DBE-E1F7F5373FC6}" srcOrd="1" destOrd="0" presId="urn:microsoft.com/office/officeart/2018/2/layout/IconVerticalSolidList"/>
    <dgm:cxn modelId="{B02821FE-6B10-4498-96FE-CCD80A1C35AF}" type="presParOf" srcId="{7A7AD304-B259-47EA-BE3E-0C73B639590A}" destId="{DC2EB626-AAA4-49A6-A761-A04A67EA4A35}" srcOrd="2" destOrd="0" presId="urn:microsoft.com/office/officeart/2018/2/layout/IconVerticalSolidList"/>
    <dgm:cxn modelId="{9611FD74-3392-41C0-B580-F26E932860AF}" type="presParOf" srcId="{DC2EB626-AAA4-49A6-A761-A04A67EA4A35}" destId="{5EC4B04E-9190-4702-B7BC-9878637F4AA7}" srcOrd="0" destOrd="0" presId="urn:microsoft.com/office/officeart/2018/2/layout/IconVerticalSolidList"/>
    <dgm:cxn modelId="{D361A307-53B5-46B6-8A82-A1BE1CFF785B}" type="presParOf" srcId="{DC2EB626-AAA4-49A6-A761-A04A67EA4A35}" destId="{3279C971-5B88-4C9C-8440-78679A0293B2}" srcOrd="1" destOrd="0" presId="urn:microsoft.com/office/officeart/2018/2/layout/IconVerticalSolidList"/>
    <dgm:cxn modelId="{05BAAA18-78FC-4DDD-9447-EAD9F5C8A517}" type="presParOf" srcId="{DC2EB626-AAA4-49A6-A761-A04A67EA4A35}" destId="{CC4DBCB6-D916-4BF7-82FD-87574389EEE5}" srcOrd="2" destOrd="0" presId="urn:microsoft.com/office/officeart/2018/2/layout/IconVerticalSolidList"/>
    <dgm:cxn modelId="{95EF7FD8-7677-4A66-BC04-6D82415411E5}" type="presParOf" srcId="{DC2EB626-AAA4-49A6-A761-A04A67EA4A35}" destId="{BAF2056C-581A-4B61-9D7E-1F5F692CE481}" srcOrd="3" destOrd="0" presId="urn:microsoft.com/office/officeart/2018/2/layout/IconVerticalSolidList"/>
    <dgm:cxn modelId="{4BC5AC78-EACD-48C0-9EB0-612D2C7411FE}" type="presParOf" srcId="{7A7AD304-B259-47EA-BE3E-0C73B639590A}" destId="{544BC95A-C3A3-448C-8C31-F1D7A170545E}" srcOrd="3" destOrd="0" presId="urn:microsoft.com/office/officeart/2018/2/layout/IconVerticalSolidList"/>
    <dgm:cxn modelId="{94F8F70B-1B00-4C51-9772-190866978570}" type="presParOf" srcId="{7A7AD304-B259-47EA-BE3E-0C73B639590A}" destId="{7E09FDA8-EE62-4F8C-9E8B-BAE943C85E69}" srcOrd="4" destOrd="0" presId="urn:microsoft.com/office/officeart/2018/2/layout/IconVerticalSolidList"/>
    <dgm:cxn modelId="{E1AE7AED-ED50-404E-95FB-CA041DA767D2}" type="presParOf" srcId="{7E09FDA8-EE62-4F8C-9E8B-BAE943C85E69}" destId="{D07EB2E6-4D72-46EC-A33C-6ED9AC112086}" srcOrd="0" destOrd="0" presId="urn:microsoft.com/office/officeart/2018/2/layout/IconVerticalSolidList"/>
    <dgm:cxn modelId="{66D85978-D6AE-41B4-A2EB-DD0031993789}" type="presParOf" srcId="{7E09FDA8-EE62-4F8C-9E8B-BAE943C85E69}" destId="{74F52CDF-C85D-41A0-BC92-ED55A721EA23}" srcOrd="1" destOrd="0" presId="urn:microsoft.com/office/officeart/2018/2/layout/IconVerticalSolidList"/>
    <dgm:cxn modelId="{6B6149CA-E2D9-4F90-9069-92B1CD4975B3}" type="presParOf" srcId="{7E09FDA8-EE62-4F8C-9E8B-BAE943C85E69}" destId="{8BE95487-34E2-4380-A228-6CD986C9F52F}" srcOrd="2" destOrd="0" presId="urn:microsoft.com/office/officeart/2018/2/layout/IconVerticalSolidList"/>
    <dgm:cxn modelId="{EDD2A4FE-49F4-4E3B-AEFE-FB58B1EE99A2}" type="presParOf" srcId="{7E09FDA8-EE62-4F8C-9E8B-BAE943C85E69}" destId="{E5254FE0-E04B-4BD4-A360-498F658326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64AF1-E5D8-4479-AAD4-2802070704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739CCB2-9FA3-4F38-A0D6-F20B01EA3F10}">
      <dgm:prSet/>
      <dgm:spPr/>
      <dgm:t>
        <a:bodyPr/>
        <a:lstStyle/>
        <a:p>
          <a:r>
            <a:rPr lang="fr-FR" dirty="0"/>
            <a:t>Pas interfacé avec les logiciels-métier hospitaliers pour le moment (changement? retour du public ?). Interfacé avec logiciels des généralistes</a:t>
          </a:r>
          <a:endParaRPr lang="en-US" dirty="0"/>
        </a:p>
      </dgm:t>
    </dgm:pt>
    <dgm:pt modelId="{B35D3B8D-6024-4598-9AC2-073FD114DE08}" type="parTrans" cxnId="{B617B018-4311-46A4-9001-07E7A3BBFD99}">
      <dgm:prSet/>
      <dgm:spPr/>
      <dgm:t>
        <a:bodyPr/>
        <a:lstStyle/>
        <a:p>
          <a:endParaRPr lang="en-US"/>
        </a:p>
      </dgm:t>
    </dgm:pt>
    <dgm:pt modelId="{C849A6D6-FE0B-467D-B2B3-34319FE1FD96}" type="sibTrans" cxnId="{B617B018-4311-46A4-9001-07E7A3BBFD99}">
      <dgm:prSet/>
      <dgm:spPr/>
      <dgm:t>
        <a:bodyPr/>
        <a:lstStyle/>
        <a:p>
          <a:endParaRPr lang="en-US"/>
        </a:p>
      </dgm:t>
    </dgm:pt>
    <dgm:pt modelId="{36FF7BAE-AE88-436F-BBD3-530CC0610AE3}">
      <dgm:prSet/>
      <dgm:spPr/>
      <dgm:t>
        <a:bodyPr/>
        <a:lstStyle/>
        <a:p>
          <a:r>
            <a:rPr lang="en-US"/>
            <a:t>Peu de communication des autorités de santé</a:t>
          </a:r>
          <a:r>
            <a:rPr lang="fr-FR"/>
            <a:t> auprès des hospitaliers</a:t>
          </a:r>
          <a:endParaRPr lang="en-US"/>
        </a:p>
      </dgm:t>
    </dgm:pt>
    <dgm:pt modelId="{F1647773-0D5C-4F9C-9382-60898B31EEFF}" type="parTrans" cxnId="{19DB4501-841B-45DA-838C-C9B628B87739}">
      <dgm:prSet/>
      <dgm:spPr/>
      <dgm:t>
        <a:bodyPr/>
        <a:lstStyle/>
        <a:p>
          <a:endParaRPr lang="en-US"/>
        </a:p>
      </dgm:t>
    </dgm:pt>
    <dgm:pt modelId="{B02A5EF5-46A2-4158-AB2C-E3A098870BCC}" type="sibTrans" cxnId="{19DB4501-841B-45DA-838C-C9B628B87739}">
      <dgm:prSet/>
      <dgm:spPr/>
      <dgm:t>
        <a:bodyPr/>
        <a:lstStyle/>
        <a:p>
          <a:endParaRPr lang="en-US"/>
        </a:p>
      </dgm:t>
    </dgm:pt>
    <dgm:pt modelId="{EF790BB3-884F-4CE1-A153-9CA5537F4783}">
      <dgm:prSet/>
      <dgm:spPr/>
      <dgm:t>
        <a:bodyPr/>
        <a:lstStyle/>
        <a:p>
          <a:r>
            <a:rPr lang="en-US"/>
            <a:t>Manque de formation et d'information</a:t>
          </a:r>
        </a:p>
      </dgm:t>
    </dgm:pt>
    <dgm:pt modelId="{C6AD647E-F725-481A-BA84-9FB70D11FFE4}" type="parTrans" cxnId="{C304203E-A787-40A2-A21F-29A9C628845F}">
      <dgm:prSet/>
      <dgm:spPr/>
      <dgm:t>
        <a:bodyPr/>
        <a:lstStyle/>
        <a:p>
          <a:endParaRPr lang="en-US"/>
        </a:p>
      </dgm:t>
    </dgm:pt>
    <dgm:pt modelId="{43E15B31-EB23-47C3-A0A7-9D44A3FFFC92}" type="sibTrans" cxnId="{C304203E-A787-40A2-A21F-29A9C628845F}">
      <dgm:prSet/>
      <dgm:spPr/>
      <dgm:t>
        <a:bodyPr/>
        <a:lstStyle/>
        <a:p>
          <a:endParaRPr lang="en-US"/>
        </a:p>
      </dgm:t>
    </dgm:pt>
    <dgm:pt modelId="{601889BB-AC63-4C8D-AD2A-BC942BB111ED}">
      <dgm:prSet/>
      <dgm:spPr/>
      <dgm:t>
        <a:bodyPr/>
        <a:lstStyle/>
        <a:p>
          <a:r>
            <a:rPr lang="en-US" dirty="0" err="1"/>
            <a:t>Seulement</a:t>
          </a:r>
          <a:r>
            <a:rPr lang="en-US" dirty="0"/>
            <a:t> 6</a:t>
          </a:r>
          <a:r>
            <a:rPr lang="fr-FR" dirty="0"/>
            <a:t>5</a:t>
          </a:r>
          <a:r>
            <a:rPr lang="en-US" dirty="0"/>
            <a:t>00 </a:t>
          </a:r>
          <a:r>
            <a:rPr lang="en-US" dirty="0" err="1"/>
            <a:t>médecins</a:t>
          </a:r>
          <a:r>
            <a:rPr lang="en-US" dirty="0"/>
            <a:t> </a:t>
          </a:r>
          <a:r>
            <a:rPr lang="fr-FR" dirty="0"/>
            <a:t>s’y sont </a:t>
          </a:r>
          <a:r>
            <a:rPr lang="en-US" dirty="0" err="1"/>
            <a:t>connectés</a:t>
          </a:r>
          <a:r>
            <a:rPr lang="en-US" dirty="0"/>
            <a:t> </a:t>
          </a:r>
          <a:r>
            <a:rPr lang="en-US" dirty="0" err="1"/>
            <a:t>contre</a:t>
          </a:r>
          <a:r>
            <a:rPr lang="en-US" dirty="0"/>
            <a:t> 200000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exercice</a:t>
          </a:r>
          <a:endParaRPr lang="en-US" dirty="0"/>
        </a:p>
        <a:p>
          <a:r>
            <a:rPr lang="fr-FR" dirty="0"/>
            <a:t>(source: présentation ARS février 2025)</a:t>
          </a:r>
          <a:endParaRPr lang="en-US" dirty="0"/>
        </a:p>
      </dgm:t>
    </dgm:pt>
    <dgm:pt modelId="{CEFF0BD7-4440-47D0-AA0D-CDC4076D5970}" type="parTrans" cxnId="{7F87DFC0-B7F1-426A-8377-CE0DAB5F7C58}">
      <dgm:prSet/>
      <dgm:spPr/>
      <dgm:t>
        <a:bodyPr/>
        <a:lstStyle/>
        <a:p>
          <a:endParaRPr lang="en-US"/>
        </a:p>
      </dgm:t>
    </dgm:pt>
    <dgm:pt modelId="{CB513224-69C5-449B-987A-CF23B06AB44D}" type="sibTrans" cxnId="{7F87DFC0-B7F1-426A-8377-CE0DAB5F7C58}">
      <dgm:prSet/>
      <dgm:spPr/>
      <dgm:t>
        <a:bodyPr/>
        <a:lstStyle/>
        <a:p>
          <a:endParaRPr lang="en-US"/>
        </a:p>
      </dgm:t>
    </dgm:pt>
    <dgm:pt modelId="{FD247C3A-9621-44E0-BD62-0F11E378C87E}" type="pres">
      <dgm:prSet presAssocID="{F5764AF1-E5D8-4479-AAD4-2802070704B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A6320C5-035D-444E-8F8C-F3CFFE203F46}" type="pres">
      <dgm:prSet presAssocID="{C739CCB2-9FA3-4F38-A0D6-F20B01EA3F10}" presName="compNode" presStyleCnt="0"/>
      <dgm:spPr/>
    </dgm:pt>
    <dgm:pt modelId="{D4F749DB-BE4A-48B7-81B3-9FA38FD21E94}" type="pres">
      <dgm:prSet presAssocID="{C739CCB2-9FA3-4F38-A0D6-F20B01EA3F10}" presName="bgRect" presStyleLbl="bgShp" presStyleIdx="0" presStyleCnt="4"/>
      <dgm:spPr/>
    </dgm:pt>
    <dgm:pt modelId="{47A54FE0-FB78-452C-9B24-46A3A8E9B82A}" type="pres">
      <dgm:prSet presAssocID="{C739CCB2-9FA3-4F38-A0D6-F20B01EA3F10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Éjecter"/>
        </a:ext>
      </dgm:extLst>
    </dgm:pt>
    <dgm:pt modelId="{DC4C3911-14B0-47EB-BD2B-8F888B2E1C0E}" type="pres">
      <dgm:prSet presAssocID="{C739CCB2-9FA3-4F38-A0D6-F20B01EA3F10}" presName="spaceRect" presStyleCnt="0"/>
      <dgm:spPr/>
    </dgm:pt>
    <dgm:pt modelId="{A58B8C3B-FACB-47B5-BD10-1812D13CACCE}" type="pres">
      <dgm:prSet presAssocID="{C739CCB2-9FA3-4F38-A0D6-F20B01EA3F1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C0A01C3-4054-45B5-9270-5A6E8485E98B}" type="pres">
      <dgm:prSet presAssocID="{C849A6D6-FE0B-467D-B2B3-34319FE1FD96}" presName="sibTrans" presStyleCnt="0"/>
      <dgm:spPr/>
    </dgm:pt>
    <dgm:pt modelId="{F6E29B21-02DD-4219-85F2-6CBDD6744620}" type="pres">
      <dgm:prSet presAssocID="{36FF7BAE-AE88-436F-BBD3-530CC0610AE3}" presName="compNode" presStyleCnt="0"/>
      <dgm:spPr/>
    </dgm:pt>
    <dgm:pt modelId="{616B1C5F-DCDC-4FED-B06F-440DE1A1B4B4}" type="pres">
      <dgm:prSet presAssocID="{36FF7BAE-AE88-436F-BBD3-530CC0610AE3}" presName="bgRect" presStyleLbl="bgShp" presStyleIdx="1" presStyleCnt="4"/>
      <dgm:spPr/>
    </dgm:pt>
    <dgm:pt modelId="{D62FCA6A-3AD3-410C-9FB7-73C57DAAF981}" type="pres">
      <dgm:prSet presAssocID="{36FF7BAE-AE88-436F-BBD3-530CC0610A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Médical"/>
        </a:ext>
      </dgm:extLst>
    </dgm:pt>
    <dgm:pt modelId="{A66D7849-7564-423F-80A6-1A96BBE5F7D8}" type="pres">
      <dgm:prSet presAssocID="{36FF7BAE-AE88-436F-BBD3-530CC0610AE3}" presName="spaceRect" presStyleCnt="0"/>
      <dgm:spPr/>
    </dgm:pt>
    <dgm:pt modelId="{7D3C6596-E488-4715-87D1-635D768BF0FD}" type="pres">
      <dgm:prSet presAssocID="{36FF7BAE-AE88-436F-BBD3-530CC0610AE3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FFCC2D5-06A6-40B4-8BD5-3E153AAF70E9}" type="pres">
      <dgm:prSet presAssocID="{B02A5EF5-46A2-4158-AB2C-E3A098870BCC}" presName="sibTrans" presStyleCnt="0"/>
      <dgm:spPr/>
    </dgm:pt>
    <dgm:pt modelId="{537A3B2A-114C-4465-9622-CCF891265559}" type="pres">
      <dgm:prSet presAssocID="{EF790BB3-884F-4CE1-A153-9CA5537F4783}" presName="compNode" presStyleCnt="0"/>
      <dgm:spPr/>
    </dgm:pt>
    <dgm:pt modelId="{1615C533-AAE7-4A29-BA94-9B1D19D22187}" type="pres">
      <dgm:prSet presAssocID="{EF790BB3-884F-4CE1-A153-9CA5537F4783}" presName="bgRect" presStyleLbl="bgShp" presStyleIdx="2" presStyleCnt="4"/>
      <dgm:spPr/>
    </dgm:pt>
    <dgm:pt modelId="{1D17877A-02F7-4238-AC12-BC8F0C985350}" type="pres">
      <dgm:prSet presAssocID="{EF790BB3-884F-4CE1-A153-9CA5537F47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5931E72E-5B78-4B01-B8E0-30CD1F2D1098}" type="pres">
      <dgm:prSet presAssocID="{EF790BB3-884F-4CE1-A153-9CA5537F4783}" presName="spaceRect" presStyleCnt="0"/>
      <dgm:spPr/>
    </dgm:pt>
    <dgm:pt modelId="{103AAE42-1422-4296-9EA9-B2EA143AEE29}" type="pres">
      <dgm:prSet presAssocID="{EF790BB3-884F-4CE1-A153-9CA5537F478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B6CBA6F-4D10-4B91-86DF-6945FE04C834}" type="pres">
      <dgm:prSet presAssocID="{43E15B31-EB23-47C3-A0A7-9D44A3FFFC92}" presName="sibTrans" presStyleCnt="0"/>
      <dgm:spPr/>
    </dgm:pt>
    <dgm:pt modelId="{AD7E5EB7-0302-4B01-ACA0-D35F4006C68B}" type="pres">
      <dgm:prSet presAssocID="{601889BB-AC63-4C8D-AD2A-BC942BB111ED}" presName="compNode" presStyleCnt="0"/>
      <dgm:spPr/>
    </dgm:pt>
    <dgm:pt modelId="{E0E88109-D275-4518-9564-48BF155BDCB8}" type="pres">
      <dgm:prSet presAssocID="{601889BB-AC63-4C8D-AD2A-BC942BB111ED}" presName="bgRect" presStyleLbl="bgShp" presStyleIdx="3" presStyleCnt="4"/>
      <dgm:spPr/>
    </dgm:pt>
    <dgm:pt modelId="{F2478249-F71F-4ADE-A726-DC5DE1F4C7C3}" type="pres">
      <dgm:prSet presAssocID="{601889BB-AC63-4C8D-AD2A-BC942BB111ED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783CA1AF-8977-47D0-A3CB-3F633EAC3082}" type="pres">
      <dgm:prSet presAssocID="{601889BB-AC63-4C8D-AD2A-BC942BB111ED}" presName="spaceRect" presStyleCnt="0"/>
      <dgm:spPr/>
    </dgm:pt>
    <dgm:pt modelId="{4687F553-1B6C-4C0B-A900-FA9A8E443367}" type="pres">
      <dgm:prSet presAssocID="{601889BB-AC63-4C8D-AD2A-BC942BB111ED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F87DFC0-B7F1-426A-8377-CE0DAB5F7C58}" srcId="{F5764AF1-E5D8-4479-AAD4-2802070704B7}" destId="{601889BB-AC63-4C8D-AD2A-BC942BB111ED}" srcOrd="3" destOrd="0" parTransId="{CEFF0BD7-4440-47D0-AA0D-CDC4076D5970}" sibTransId="{CB513224-69C5-449B-987A-CF23B06AB44D}"/>
    <dgm:cxn modelId="{C304203E-A787-40A2-A21F-29A9C628845F}" srcId="{F5764AF1-E5D8-4479-AAD4-2802070704B7}" destId="{EF790BB3-884F-4CE1-A153-9CA5537F4783}" srcOrd="2" destOrd="0" parTransId="{C6AD647E-F725-481A-BA84-9FB70D11FFE4}" sibTransId="{43E15B31-EB23-47C3-A0A7-9D44A3FFFC92}"/>
    <dgm:cxn modelId="{930A7CB8-8AAA-46B2-978B-23A9D8C913B0}" type="presOf" srcId="{36FF7BAE-AE88-436F-BBD3-530CC0610AE3}" destId="{7D3C6596-E488-4715-87D1-635D768BF0FD}" srcOrd="0" destOrd="0" presId="urn:microsoft.com/office/officeart/2018/2/layout/IconVerticalSolidList"/>
    <dgm:cxn modelId="{056CC185-0A23-40C1-9779-E9646155566A}" type="presOf" srcId="{F5764AF1-E5D8-4479-AAD4-2802070704B7}" destId="{FD247C3A-9621-44E0-BD62-0F11E378C87E}" srcOrd="0" destOrd="0" presId="urn:microsoft.com/office/officeart/2018/2/layout/IconVerticalSolidList"/>
    <dgm:cxn modelId="{19DB4501-841B-45DA-838C-C9B628B87739}" srcId="{F5764AF1-E5D8-4479-AAD4-2802070704B7}" destId="{36FF7BAE-AE88-436F-BBD3-530CC0610AE3}" srcOrd="1" destOrd="0" parTransId="{F1647773-0D5C-4F9C-9382-60898B31EEFF}" sibTransId="{B02A5EF5-46A2-4158-AB2C-E3A098870BCC}"/>
    <dgm:cxn modelId="{F0293B35-2767-43B8-BF9C-6AEED659B423}" type="presOf" srcId="{601889BB-AC63-4C8D-AD2A-BC942BB111ED}" destId="{4687F553-1B6C-4C0B-A900-FA9A8E443367}" srcOrd="0" destOrd="0" presId="urn:microsoft.com/office/officeart/2018/2/layout/IconVerticalSolidList"/>
    <dgm:cxn modelId="{B617B018-4311-46A4-9001-07E7A3BBFD99}" srcId="{F5764AF1-E5D8-4479-AAD4-2802070704B7}" destId="{C739CCB2-9FA3-4F38-A0D6-F20B01EA3F10}" srcOrd="0" destOrd="0" parTransId="{B35D3B8D-6024-4598-9AC2-073FD114DE08}" sibTransId="{C849A6D6-FE0B-467D-B2B3-34319FE1FD96}"/>
    <dgm:cxn modelId="{733FCBF4-9941-4CA8-8641-F0C422560ABA}" type="presOf" srcId="{C739CCB2-9FA3-4F38-A0D6-F20B01EA3F10}" destId="{A58B8C3B-FACB-47B5-BD10-1812D13CACCE}" srcOrd="0" destOrd="0" presId="urn:microsoft.com/office/officeart/2018/2/layout/IconVerticalSolidList"/>
    <dgm:cxn modelId="{D9CEFD7C-35D6-4FDC-9BF1-52C5F7BC5784}" type="presOf" srcId="{EF790BB3-884F-4CE1-A153-9CA5537F4783}" destId="{103AAE42-1422-4296-9EA9-B2EA143AEE29}" srcOrd="0" destOrd="0" presId="urn:microsoft.com/office/officeart/2018/2/layout/IconVerticalSolidList"/>
    <dgm:cxn modelId="{95E42CAE-9720-4534-A662-66F55DF5983C}" type="presParOf" srcId="{FD247C3A-9621-44E0-BD62-0F11E378C87E}" destId="{2A6320C5-035D-444E-8F8C-F3CFFE203F46}" srcOrd="0" destOrd="0" presId="urn:microsoft.com/office/officeart/2018/2/layout/IconVerticalSolidList"/>
    <dgm:cxn modelId="{F03BA81D-A3C9-4C18-BCFB-829A5DA1B526}" type="presParOf" srcId="{2A6320C5-035D-444E-8F8C-F3CFFE203F46}" destId="{D4F749DB-BE4A-48B7-81B3-9FA38FD21E94}" srcOrd="0" destOrd="0" presId="urn:microsoft.com/office/officeart/2018/2/layout/IconVerticalSolidList"/>
    <dgm:cxn modelId="{9376301D-C127-40FD-8BD1-B2297585E2D4}" type="presParOf" srcId="{2A6320C5-035D-444E-8F8C-F3CFFE203F46}" destId="{47A54FE0-FB78-452C-9B24-46A3A8E9B82A}" srcOrd="1" destOrd="0" presId="urn:microsoft.com/office/officeart/2018/2/layout/IconVerticalSolidList"/>
    <dgm:cxn modelId="{8C10DB96-A489-4EE9-9FE7-510940B1D006}" type="presParOf" srcId="{2A6320C5-035D-444E-8F8C-F3CFFE203F46}" destId="{DC4C3911-14B0-47EB-BD2B-8F888B2E1C0E}" srcOrd="2" destOrd="0" presId="urn:microsoft.com/office/officeart/2018/2/layout/IconVerticalSolidList"/>
    <dgm:cxn modelId="{3C258A3B-E4D4-4578-99E9-E8CF35684792}" type="presParOf" srcId="{2A6320C5-035D-444E-8F8C-F3CFFE203F46}" destId="{A58B8C3B-FACB-47B5-BD10-1812D13CACCE}" srcOrd="3" destOrd="0" presId="urn:microsoft.com/office/officeart/2018/2/layout/IconVerticalSolidList"/>
    <dgm:cxn modelId="{8803A964-DFA6-4B88-9CCD-2B948D4EC0D3}" type="presParOf" srcId="{FD247C3A-9621-44E0-BD62-0F11E378C87E}" destId="{1C0A01C3-4054-45B5-9270-5A6E8485E98B}" srcOrd="1" destOrd="0" presId="urn:microsoft.com/office/officeart/2018/2/layout/IconVerticalSolidList"/>
    <dgm:cxn modelId="{F457C26D-2106-4220-8E38-F5FF3C69D80C}" type="presParOf" srcId="{FD247C3A-9621-44E0-BD62-0F11E378C87E}" destId="{F6E29B21-02DD-4219-85F2-6CBDD6744620}" srcOrd="2" destOrd="0" presId="urn:microsoft.com/office/officeart/2018/2/layout/IconVerticalSolidList"/>
    <dgm:cxn modelId="{D7668E5C-0390-4342-A5BE-26F5DACC54CA}" type="presParOf" srcId="{F6E29B21-02DD-4219-85F2-6CBDD6744620}" destId="{616B1C5F-DCDC-4FED-B06F-440DE1A1B4B4}" srcOrd="0" destOrd="0" presId="urn:microsoft.com/office/officeart/2018/2/layout/IconVerticalSolidList"/>
    <dgm:cxn modelId="{E9548D4C-2CA0-4084-AE67-4DFB4D3985E8}" type="presParOf" srcId="{F6E29B21-02DD-4219-85F2-6CBDD6744620}" destId="{D62FCA6A-3AD3-410C-9FB7-73C57DAAF981}" srcOrd="1" destOrd="0" presId="urn:microsoft.com/office/officeart/2018/2/layout/IconVerticalSolidList"/>
    <dgm:cxn modelId="{F26A52C9-DA73-4B03-A4DD-89F975AF676D}" type="presParOf" srcId="{F6E29B21-02DD-4219-85F2-6CBDD6744620}" destId="{A66D7849-7564-423F-80A6-1A96BBE5F7D8}" srcOrd="2" destOrd="0" presId="urn:microsoft.com/office/officeart/2018/2/layout/IconVerticalSolidList"/>
    <dgm:cxn modelId="{F93D7B20-CC8D-4F02-8FC9-A439C55E2231}" type="presParOf" srcId="{F6E29B21-02DD-4219-85F2-6CBDD6744620}" destId="{7D3C6596-E488-4715-87D1-635D768BF0FD}" srcOrd="3" destOrd="0" presId="urn:microsoft.com/office/officeart/2018/2/layout/IconVerticalSolidList"/>
    <dgm:cxn modelId="{848E3B1B-50B5-49AA-8253-D24E211AC47A}" type="presParOf" srcId="{FD247C3A-9621-44E0-BD62-0F11E378C87E}" destId="{8FFCC2D5-06A6-40B4-8BD5-3E153AAF70E9}" srcOrd="3" destOrd="0" presId="urn:microsoft.com/office/officeart/2018/2/layout/IconVerticalSolidList"/>
    <dgm:cxn modelId="{DCAB8D6E-D1C9-475F-BC86-435B862AA710}" type="presParOf" srcId="{FD247C3A-9621-44E0-BD62-0F11E378C87E}" destId="{537A3B2A-114C-4465-9622-CCF891265559}" srcOrd="4" destOrd="0" presId="urn:microsoft.com/office/officeart/2018/2/layout/IconVerticalSolidList"/>
    <dgm:cxn modelId="{EDAC4BE7-62B4-4F0E-9F45-E5CAD7A01D68}" type="presParOf" srcId="{537A3B2A-114C-4465-9622-CCF891265559}" destId="{1615C533-AAE7-4A29-BA94-9B1D19D22187}" srcOrd="0" destOrd="0" presId="urn:microsoft.com/office/officeart/2018/2/layout/IconVerticalSolidList"/>
    <dgm:cxn modelId="{3FF28B6D-D17B-4F18-BD34-B24693FF69CC}" type="presParOf" srcId="{537A3B2A-114C-4465-9622-CCF891265559}" destId="{1D17877A-02F7-4238-AC12-BC8F0C985350}" srcOrd="1" destOrd="0" presId="urn:microsoft.com/office/officeart/2018/2/layout/IconVerticalSolidList"/>
    <dgm:cxn modelId="{F8B5F747-665B-480D-A51E-84D41F688DD8}" type="presParOf" srcId="{537A3B2A-114C-4465-9622-CCF891265559}" destId="{5931E72E-5B78-4B01-B8E0-30CD1F2D1098}" srcOrd="2" destOrd="0" presId="urn:microsoft.com/office/officeart/2018/2/layout/IconVerticalSolidList"/>
    <dgm:cxn modelId="{B591ABD7-7A33-4F81-B0C8-0F25C1C949F2}" type="presParOf" srcId="{537A3B2A-114C-4465-9622-CCF891265559}" destId="{103AAE42-1422-4296-9EA9-B2EA143AEE29}" srcOrd="3" destOrd="0" presId="urn:microsoft.com/office/officeart/2018/2/layout/IconVerticalSolidList"/>
    <dgm:cxn modelId="{9990F75D-79D4-42EA-B695-39417708A02F}" type="presParOf" srcId="{FD247C3A-9621-44E0-BD62-0F11E378C87E}" destId="{DB6CBA6F-4D10-4B91-86DF-6945FE04C834}" srcOrd="5" destOrd="0" presId="urn:microsoft.com/office/officeart/2018/2/layout/IconVerticalSolidList"/>
    <dgm:cxn modelId="{CCC3F1F8-C3AC-45BA-BDC4-962945CFE3BB}" type="presParOf" srcId="{FD247C3A-9621-44E0-BD62-0F11E378C87E}" destId="{AD7E5EB7-0302-4B01-ACA0-D35F4006C68B}" srcOrd="6" destOrd="0" presId="urn:microsoft.com/office/officeart/2018/2/layout/IconVerticalSolidList"/>
    <dgm:cxn modelId="{6959F1E0-3A0A-4F9D-BAA4-C5420964E6A3}" type="presParOf" srcId="{AD7E5EB7-0302-4B01-ACA0-D35F4006C68B}" destId="{E0E88109-D275-4518-9564-48BF155BDCB8}" srcOrd="0" destOrd="0" presId="urn:microsoft.com/office/officeart/2018/2/layout/IconVerticalSolidList"/>
    <dgm:cxn modelId="{40EF7F47-A7CE-4FF7-AF70-EB6BAF3D1C3F}" type="presParOf" srcId="{AD7E5EB7-0302-4B01-ACA0-D35F4006C68B}" destId="{F2478249-F71F-4ADE-A726-DC5DE1F4C7C3}" srcOrd="1" destOrd="0" presId="urn:microsoft.com/office/officeart/2018/2/layout/IconVerticalSolidList"/>
    <dgm:cxn modelId="{11282391-62D8-4798-9940-61FB8840AF6E}" type="presParOf" srcId="{AD7E5EB7-0302-4B01-ACA0-D35F4006C68B}" destId="{783CA1AF-8977-47D0-A3CB-3F633EAC3082}" srcOrd="2" destOrd="0" presId="urn:microsoft.com/office/officeart/2018/2/layout/IconVerticalSolidList"/>
    <dgm:cxn modelId="{0101B2E2-887E-4A92-902C-54467CAC6EDD}" type="presParOf" srcId="{AD7E5EB7-0302-4B01-ACA0-D35F4006C68B}" destId="{4687F553-1B6C-4C0B-A900-FA9A8E4433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DD5C7-B910-4849-9991-261798CCCD8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63FC65-66ED-4EA1-BAEA-88ED9F5662A9}">
      <dgm:prSet/>
      <dgm:spPr/>
      <dgm:t>
        <a:bodyPr/>
        <a:lstStyle/>
        <a:p>
          <a:r>
            <a:rPr lang="fr-FR"/>
            <a:t>Accès à l'historique (CHU, centre anti-cancer, autre CH). Parfois des CR tranfusionnels. Infos sur anticoagulation, grossesses, EPO, bio de ville…</a:t>
          </a:r>
          <a:endParaRPr lang="en-US"/>
        </a:p>
      </dgm:t>
    </dgm:pt>
    <dgm:pt modelId="{73511753-4397-4448-8162-9A1515EFA8AE}" type="parTrans" cxnId="{CA6F1564-5284-4B9B-A73B-48AE4A9012CD}">
      <dgm:prSet/>
      <dgm:spPr/>
      <dgm:t>
        <a:bodyPr/>
        <a:lstStyle/>
        <a:p>
          <a:endParaRPr lang="en-US"/>
        </a:p>
      </dgm:t>
    </dgm:pt>
    <dgm:pt modelId="{39C304DA-2F01-4159-8A48-B99FC7AF317B}" type="sibTrans" cxnId="{CA6F1564-5284-4B9B-A73B-48AE4A9012CD}">
      <dgm:prSet/>
      <dgm:spPr/>
      <dgm:t>
        <a:bodyPr/>
        <a:lstStyle/>
        <a:p>
          <a:endParaRPr lang="en-US"/>
        </a:p>
      </dgm:t>
    </dgm:pt>
    <dgm:pt modelId="{CEC77E35-2BB2-46EB-9E54-A41865588282}">
      <dgm:prSet/>
      <dgm:spPr/>
      <dgm:t>
        <a:bodyPr/>
        <a:lstStyle/>
        <a:p>
          <a:r>
            <a:rPr lang="fr-FR"/>
            <a:t>Identification des pathologies sous-jacentes (ex : hémopathies, chimiothérapie en cours)</a:t>
          </a:r>
          <a:endParaRPr lang="en-US"/>
        </a:p>
      </dgm:t>
    </dgm:pt>
    <dgm:pt modelId="{1ED70A91-F8B0-4BAF-A48B-A6456969AAB4}" type="parTrans" cxnId="{410901FB-0165-465A-8F76-DA38E9A8074B}">
      <dgm:prSet/>
      <dgm:spPr/>
      <dgm:t>
        <a:bodyPr/>
        <a:lstStyle/>
        <a:p>
          <a:endParaRPr lang="en-US"/>
        </a:p>
      </dgm:t>
    </dgm:pt>
    <dgm:pt modelId="{307F9B6D-ACA7-4FF2-B8D5-ED46C16BED45}" type="sibTrans" cxnId="{410901FB-0165-465A-8F76-DA38E9A8074B}">
      <dgm:prSet/>
      <dgm:spPr/>
      <dgm:t>
        <a:bodyPr/>
        <a:lstStyle/>
        <a:p>
          <a:endParaRPr lang="en-US"/>
        </a:p>
      </dgm:t>
    </dgm:pt>
    <dgm:pt modelId="{26EED87B-343B-444B-9577-738A0B148F84}">
      <dgm:prSet/>
      <dgm:spPr/>
      <dgm:t>
        <a:bodyPr/>
        <a:lstStyle/>
        <a:p>
          <a:r>
            <a:rPr lang="fr-FR"/>
            <a:t>Meilleure justification des indications transfusionnelles</a:t>
          </a:r>
          <a:endParaRPr lang="en-US"/>
        </a:p>
      </dgm:t>
    </dgm:pt>
    <dgm:pt modelId="{76FF8F55-D43D-4835-8FEF-BD7D7B51B4BC}" type="parTrans" cxnId="{A886981C-D345-4DAC-8A2C-1E692B8C6AD5}">
      <dgm:prSet/>
      <dgm:spPr/>
      <dgm:t>
        <a:bodyPr/>
        <a:lstStyle/>
        <a:p>
          <a:endParaRPr lang="en-US"/>
        </a:p>
      </dgm:t>
    </dgm:pt>
    <dgm:pt modelId="{23E3040F-BCDF-410D-BD94-8DF122F7CF0A}" type="sibTrans" cxnId="{A886981C-D345-4DAC-8A2C-1E692B8C6AD5}">
      <dgm:prSet/>
      <dgm:spPr/>
      <dgm:t>
        <a:bodyPr/>
        <a:lstStyle/>
        <a:p>
          <a:endParaRPr lang="en-US"/>
        </a:p>
      </dgm:t>
    </dgm:pt>
    <dgm:pt modelId="{46B29140-6531-4331-9688-C170EBA66876}">
      <dgm:prSet/>
      <dgm:spPr/>
      <dgm:t>
        <a:bodyPr/>
        <a:lstStyle/>
        <a:p>
          <a:r>
            <a:rPr lang="fr-FR"/>
            <a:t>Identifier patients dont l’anémie n’est pas « gérée » en termes de traitement de fond</a:t>
          </a:r>
          <a:endParaRPr lang="en-US"/>
        </a:p>
      </dgm:t>
    </dgm:pt>
    <dgm:pt modelId="{E2017E2E-0E55-4A45-B069-FCB4B34FCC33}" type="parTrans" cxnId="{FCE27143-15AE-4D8C-A9BE-2F68E4C38E44}">
      <dgm:prSet/>
      <dgm:spPr/>
      <dgm:t>
        <a:bodyPr/>
        <a:lstStyle/>
        <a:p>
          <a:endParaRPr lang="en-US"/>
        </a:p>
      </dgm:t>
    </dgm:pt>
    <dgm:pt modelId="{757D6FC8-47F2-4BF2-BCF1-D297C9BD4769}" type="sibTrans" cxnId="{FCE27143-15AE-4D8C-A9BE-2F68E4C38E44}">
      <dgm:prSet/>
      <dgm:spPr/>
      <dgm:t>
        <a:bodyPr/>
        <a:lstStyle/>
        <a:p>
          <a:endParaRPr lang="en-US"/>
        </a:p>
      </dgm:t>
    </dgm:pt>
    <dgm:pt modelId="{046C5633-59B7-4C1F-B0EE-9C00F54F421F}" type="pres">
      <dgm:prSet presAssocID="{785DD5C7-B910-4849-9991-261798CCC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71BEA7C-D2D5-46A0-BDEC-B9E2152837B6}" type="pres">
      <dgm:prSet presAssocID="{5463FC65-66ED-4EA1-BAEA-88ED9F5662A9}" presName="thickLine" presStyleLbl="alignNode1" presStyleIdx="0" presStyleCnt="4"/>
      <dgm:spPr/>
    </dgm:pt>
    <dgm:pt modelId="{7EB0F296-4609-4EC3-BA6C-83E4BC5E226E}" type="pres">
      <dgm:prSet presAssocID="{5463FC65-66ED-4EA1-BAEA-88ED9F5662A9}" presName="horz1" presStyleCnt="0"/>
      <dgm:spPr/>
    </dgm:pt>
    <dgm:pt modelId="{B94407BF-D08F-40B5-8EDD-F1A740CC0BE9}" type="pres">
      <dgm:prSet presAssocID="{5463FC65-66ED-4EA1-BAEA-88ED9F5662A9}" presName="tx1" presStyleLbl="revTx" presStyleIdx="0" presStyleCnt="4"/>
      <dgm:spPr/>
      <dgm:t>
        <a:bodyPr/>
        <a:lstStyle/>
        <a:p>
          <a:endParaRPr lang="fr-FR"/>
        </a:p>
      </dgm:t>
    </dgm:pt>
    <dgm:pt modelId="{F2DB6B90-8EB7-4169-894A-B9CDB7A107AA}" type="pres">
      <dgm:prSet presAssocID="{5463FC65-66ED-4EA1-BAEA-88ED9F5662A9}" presName="vert1" presStyleCnt="0"/>
      <dgm:spPr/>
    </dgm:pt>
    <dgm:pt modelId="{C7A8F780-2AD3-4FFF-AFE2-9DAAB6A28DC4}" type="pres">
      <dgm:prSet presAssocID="{CEC77E35-2BB2-46EB-9E54-A41865588282}" presName="thickLine" presStyleLbl="alignNode1" presStyleIdx="1" presStyleCnt="4"/>
      <dgm:spPr/>
    </dgm:pt>
    <dgm:pt modelId="{92997D06-A80C-487E-B739-564D0CA868D5}" type="pres">
      <dgm:prSet presAssocID="{CEC77E35-2BB2-46EB-9E54-A41865588282}" presName="horz1" presStyleCnt="0"/>
      <dgm:spPr/>
    </dgm:pt>
    <dgm:pt modelId="{B3784569-8C58-40A9-A989-D8175B29B4D8}" type="pres">
      <dgm:prSet presAssocID="{CEC77E35-2BB2-46EB-9E54-A41865588282}" presName="tx1" presStyleLbl="revTx" presStyleIdx="1" presStyleCnt="4"/>
      <dgm:spPr/>
      <dgm:t>
        <a:bodyPr/>
        <a:lstStyle/>
        <a:p>
          <a:endParaRPr lang="fr-FR"/>
        </a:p>
      </dgm:t>
    </dgm:pt>
    <dgm:pt modelId="{F33F9993-1505-42BC-B344-6FE2582C1531}" type="pres">
      <dgm:prSet presAssocID="{CEC77E35-2BB2-46EB-9E54-A41865588282}" presName="vert1" presStyleCnt="0"/>
      <dgm:spPr/>
    </dgm:pt>
    <dgm:pt modelId="{DBD5B1B0-21A3-4452-A1BD-086110F5F7EE}" type="pres">
      <dgm:prSet presAssocID="{26EED87B-343B-444B-9577-738A0B148F84}" presName="thickLine" presStyleLbl="alignNode1" presStyleIdx="2" presStyleCnt="4"/>
      <dgm:spPr/>
    </dgm:pt>
    <dgm:pt modelId="{4181205C-48CE-48FF-ABD7-EA4D975BEEA2}" type="pres">
      <dgm:prSet presAssocID="{26EED87B-343B-444B-9577-738A0B148F84}" presName="horz1" presStyleCnt="0"/>
      <dgm:spPr/>
    </dgm:pt>
    <dgm:pt modelId="{F03AA233-C7CC-4104-B080-CAE3B09A449C}" type="pres">
      <dgm:prSet presAssocID="{26EED87B-343B-444B-9577-738A0B148F84}" presName="tx1" presStyleLbl="revTx" presStyleIdx="2" presStyleCnt="4"/>
      <dgm:spPr/>
      <dgm:t>
        <a:bodyPr/>
        <a:lstStyle/>
        <a:p>
          <a:endParaRPr lang="fr-FR"/>
        </a:p>
      </dgm:t>
    </dgm:pt>
    <dgm:pt modelId="{DA607A9A-80EA-4E91-9F51-84394315FC0D}" type="pres">
      <dgm:prSet presAssocID="{26EED87B-343B-444B-9577-738A0B148F84}" presName="vert1" presStyleCnt="0"/>
      <dgm:spPr/>
    </dgm:pt>
    <dgm:pt modelId="{0F3A9473-3508-400F-A39D-502D9FAD2639}" type="pres">
      <dgm:prSet presAssocID="{46B29140-6531-4331-9688-C170EBA66876}" presName="thickLine" presStyleLbl="alignNode1" presStyleIdx="3" presStyleCnt="4"/>
      <dgm:spPr/>
    </dgm:pt>
    <dgm:pt modelId="{45FDCD26-C933-41D9-9458-74CA6E9EA3DF}" type="pres">
      <dgm:prSet presAssocID="{46B29140-6531-4331-9688-C170EBA66876}" presName="horz1" presStyleCnt="0"/>
      <dgm:spPr/>
    </dgm:pt>
    <dgm:pt modelId="{A329BB92-9C94-4A57-B31C-2AE2D247B776}" type="pres">
      <dgm:prSet presAssocID="{46B29140-6531-4331-9688-C170EBA66876}" presName="tx1" presStyleLbl="revTx" presStyleIdx="3" presStyleCnt="4"/>
      <dgm:spPr/>
      <dgm:t>
        <a:bodyPr/>
        <a:lstStyle/>
        <a:p>
          <a:endParaRPr lang="fr-FR"/>
        </a:p>
      </dgm:t>
    </dgm:pt>
    <dgm:pt modelId="{008A170C-FCB7-4B98-A612-B194E56B9543}" type="pres">
      <dgm:prSet presAssocID="{46B29140-6531-4331-9688-C170EBA66876}" presName="vert1" presStyleCnt="0"/>
      <dgm:spPr/>
    </dgm:pt>
  </dgm:ptLst>
  <dgm:cxnLst>
    <dgm:cxn modelId="{CA6F1564-5284-4B9B-A73B-48AE4A9012CD}" srcId="{785DD5C7-B910-4849-9991-261798CCCD81}" destId="{5463FC65-66ED-4EA1-BAEA-88ED9F5662A9}" srcOrd="0" destOrd="0" parTransId="{73511753-4397-4448-8162-9A1515EFA8AE}" sibTransId="{39C304DA-2F01-4159-8A48-B99FC7AF317B}"/>
    <dgm:cxn modelId="{7322A482-228D-4931-A203-36845D3A27AD}" type="presOf" srcId="{26EED87B-343B-444B-9577-738A0B148F84}" destId="{F03AA233-C7CC-4104-B080-CAE3B09A449C}" srcOrd="0" destOrd="0" presId="urn:microsoft.com/office/officeart/2008/layout/LinedList"/>
    <dgm:cxn modelId="{C9AC325B-04ED-4275-B8BA-DFF21C28E419}" type="presOf" srcId="{CEC77E35-2BB2-46EB-9E54-A41865588282}" destId="{B3784569-8C58-40A9-A989-D8175B29B4D8}" srcOrd="0" destOrd="0" presId="urn:microsoft.com/office/officeart/2008/layout/LinedList"/>
    <dgm:cxn modelId="{FCE27143-15AE-4D8C-A9BE-2F68E4C38E44}" srcId="{785DD5C7-B910-4849-9991-261798CCCD81}" destId="{46B29140-6531-4331-9688-C170EBA66876}" srcOrd="3" destOrd="0" parTransId="{E2017E2E-0E55-4A45-B069-FCB4B34FCC33}" sibTransId="{757D6FC8-47F2-4BF2-BCF1-D297C9BD4769}"/>
    <dgm:cxn modelId="{A53FDF4A-6AE0-4E6A-978E-CD8AA65B61A8}" type="presOf" srcId="{785DD5C7-B910-4849-9991-261798CCCD81}" destId="{046C5633-59B7-4C1F-B0EE-9C00F54F421F}" srcOrd="0" destOrd="0" presId="urn:microsoft.com/office/officeart/2008/layout/LinedList"/>
    <dgm:cxn modelId="{410901FB-0165-465A-8F76-DA38E9A8074B}" srcId="{785DD5C7-B910-4849-9991-261798CCCD81}" destId="{CEC77E35-2BB2-46EB-9E54-A41865588282}" srcOrd="1" destOrd="0" parTransId="{1ED70A91-F8B0-4BAF-A48B-A6456969AAB4}" sibTransId="{307F9B6D-ACA7-4FF2-B8D5-ED46C16BED45}"/>
    <dgm:cxn modelId="{52CD1C33-EAC8-40EB-8716-E18502739297}" type="presOf" srcId="{46B29140-6531-4331-9688-C170EBA66876}" destId="{A329BB92-9C94-4A57-B31C-2AE2D247B776}" srcOrd="0" destOrd="0" presId="urn:microsoft.com/office/officeart/2008/layout/LinedList"/>
    <dgm:cxn modelId="{A886981C-D345-4DAC-8A2C-1E692B8C6AD5}" srcId="{785DD5C7-B910-4849-9991-261798CCCD81}" destId="{26EED87B-343B-444B-9577-738A0B148F84}" srcOrd="2" destOrd="0" parTransId="{76FF8F55-D43D-4835-8FEF-BD7D7B51B4BC}" sibTransId="{23E3040F-BCDF-410D-BD94-8DF122F7CF0A}"/>
    <dgm:cxn modelId="{6245B45D-FBA2-4147-B497-C59ADE37EA8D}" type="presOf" srcId="{5463FC65-66ED-4EA1-BAEA-88ED9F5662A9}" destId="{B94407BF-D08F-40B5-8EDD-F1A740CC0BE9}" srcOrd="0" destOrd="0" presId="urn:microsoft.com/office/officeart/2008/layout/LinedList"/>
    <dgm:cxn modelId="{AFEA63A1-4D39-45CF-8082-A81DFAFC363A}" type="presParOf" srcId="{046C5633-59B7-4C1F-B0EE-9C00F54F421F}" destId="{C71BEA7C-D2D5-46A0-BDEC-B9E2152837B6}" srcOrd="0" destOrd="0" presId="urn:microsoft.com/office/officeart/2008/layout/LinedList"/>
    <dgm:cxn modelId="{E1FB09AD-B92F-4C12-8A1E-13A5AFD463C9}" type="presParOf" srcId="{046C5633-59B7-4C1F-B0EE-9C00F54F421F}" destId="{7EB0F296-4609-4EC3-BA6C-83E4BC5E226E}" srcOrd="1" destOrd="0" presId="urn:microsoft.com/office/officeart/2008/layout/LinedList"/>
    <dgm:cxn modelId="{0A873CD4-31C6-4685-8C48-495C8F192E62}" type="presParOf" srcId="{7EB0F296-4609-4EC3-BA6C-83E4BC5E226E}" destId="{B94407BF-D08F-40B5-8EDD-F1A740CC0BE9}" srcOrd="0" destOrd="0" presId="urn:microsoft.com/office/officeart/2008/layout/LinedList"/>
    <dgm:cxn modelId="{58D8FC2D-3A30-4B95-BEC3-4BE65E9C7DEF}" type="presParOf" srcId="{7EB0F296-4609-4EC3-BA6C-83E4BC5E226E}" destId="{F2DB6B90-8EB7-4169-894A-B9CDB7A107AA}" srcOrd="1" destOrd="0" presId="urn:microsoft.com/office/officeart/2008/layout/LinedList"/>
    <dgm:cxn modelId="{E9C714E6-84F0-4D10-AAB9-387CACDACE28}" type="presParOf" srcId="{046C5633-59B7-4C1F-B0EE-9C00F54F421F}" destId="{C7A8F780-2AD3-4FFF-AFE2-9DAAB6A28DC4}" srcOrd="2" destOrd="0" presId="urn:microsoft.com/office/officeart/2008/layout/LinedList"/>
    <dgm:cxn modelId="{1F2D733B-6E69-4952-B15C-679C7B60A467}" type="presParOf" srcId="{046C5633-59B7-4C1F-B0EE-9C00F54F421F}" destId="{92997D06-A80C-487E-B739-564D0CA868D5}" srcOrd="3" destOrd="0" presId="urn:microsoft.com/office/officeart/2008/layout/LinedList"/>
    <dgm:cxn modelId="{E8F30FA8-1C91-408E-BF4A-6A532C93A98E}" type="presParOf" srcId="{92997D06-A80C-487E-B739-564D0CA868D5}" destId="{B3784569-8C58-40A9-A989-D8175B29B4D8}" srcOrd="0" destOrd="0" presId="urn:microsoft.com/office/officeart/2008/layout/LinedList"/>
    <dgm:cxn modelId="{5F7FFE24-1EA2-460E-AC61-2596C954BA7B}" type="presParOf" srcId="{92997D06-A80C-487E-B739-564D0CA868D5}" destId="{F33F9993-1505-42BC-B344-6FE2582C1531}" srcOrd="1" destOrd="0" presId="urn:microsoft.com/office/officeart/2008/layout/LinedList"/>
    <dgm:cxn modelId="{FFF81B40-5B5D-4552-A592-32B43D73950C}" type="presParOf" srcId="{046C5633-59B7-4C1F-B0EE-9C00F54F421F}" destId="{DBD5B1B0-21A3-4452-A1BD-086110F5F7EE}" srcOrd="4" destOrd="0" presId="urn:microsoft.com/office/officeart/2008/layout/LinedList"/>
    <dgm:cxn modelId="{A02BB765-BAD1-4F14-95C4-D3E5294F262A}" type="presParOf" srcId="{046C5633-59B7-4C1F-B0EE-9C00F54F421F}" destId="{4181205C-48CE-48FF-ABD7-EA4D975BEEA2}" srcOrd="5" destOrd="0" presId="urn:microsoft.com/office/officeart/2008/layout/LinedList"/>
    <dgm:cxn modelId="{2AE716F5-EAF0-4357-87BA-F9EFDBDF172D}" type="presParOf" srcId="{4181205C-48CE-48FF-ABD7-EA4D975BEEA2}" destId="{F03AA233-C7CC-4104-B080-CAE3B09A449C}" srcOrd="0" destOrd="0" presId="urn:microsoft.com/office/officeart/2008/layout/LinedList"/>
    <dgm:cxn modelId="{BCA786A4-6623-4F33-BD6B-7D1018304CD2}" type="presParOf" srcId="{4181205C-48CE-48FF-ABD7-EA4D975BEEA2}" destId="{DA607A9A-80EA-4E91-9F51-84394315FC0D}" srcOrd="1" destOrd="0" presId="urn:microsoft.com/office/officeart/2008/layout/LinedList"/>
    <dgm:cxn modelId="{DDD89A09-0421-409A-A378-126B7F63D98E}" type="presParOf" srcId="{046C5633-59B7-4C1F-B0EE-9C00F54F421F}" destId="{0F3A9473-3508-400F-A39D-502D9FAD2639}" srcOrd="6" destOrd="0" presId="urn:microsoft.com/office/officeart/2008/layout/LinedList"/>
    <dgm:cxn modelId="{E9D38E01-9208-4F78-8731-645B5131AD5D}" type="presParOf" srcId="{046C5633-59B7-4C1F-B0EE-9C00F54F421F}" destId="{45FDCD26-C933-41D9-9458-74CA6E9EA3DF}" srcOrd="7" destOrd="0" presId="urn:microsoft.com/office/officeart/2008/layout/LinedList"/>
    <dgm:cxn modelId="{2A9684E0-4A8E-412F-9216-01C0508D43A0}" type="presParOf" srcId="{45FDCD26-C933-41D9-9458-74CA6E9EA3DF}" destId="{A329BB92-9C94-4A57-B31C-2AE2D247B776}" srcOrd="0" destOrd="0" presId="urn:microsoft.com/office/officeart/2008/layout/LinedList"/>
    <dgm:cxn modelId="{5DF9F6D9-BE55-4652-BE8B-3B3E0D3651DE}" type="presParOf" srcId="{45FDCD26-C933-41D9-9458-74CA6E9EA3DF}" destId="{008A170C-FCB7-4B98-A612-B194E56B95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72481-741B-412B-A77E-14EF2D8AFE6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D2C13E-2DBF-445A-9192-F943DD66B305}">
      <dgm:prSet/>
      <dgm:spPr/>
      <dgm:t>
        <a:bodyPr/>
        <a:lstStyle/>
        <a:p>
          <a:r>
            <a:rPr lang="en-US"/>
            <a:t>Sensibiliser les médecins </a:t>
          </a:r>
          <a:r>
            <a:rPr lang="fr-FR"/>
            <a:t>hospitaliers </a:t>
          </a:r>
          <a:r>
            <a:rPr lang="en-US"/>
            <a:t>à l'utilisation du DMP</a:t>
          </a:r>
        </a:p>
      </dgm:t>
    </dgm:pt>
    <dgm:pt modelId="{4490E592-7648-45B0-8ED9-6D8E30FEFFB9}" type="parTrans" cxnId="{9600CAD0-792D-4180-8C2E-F1170FC85513}">
      <dgm:prSet/>
      <dgm:spPr/>
      <dgm:t>
        <a:bodyPr/>
        <a:lstStyle/>
        <a:p>
          <a:endParaRPr lang="en-US" sz="2000"/>
        </a:p>
      </dgm:t>
    </dgm:pt>
    <dgm:pt modelId="{110CD973-AC96-430C-B321-CAE74D7B2D90}" type="sibTrans" cxnId="{9600CAD0-792D-4180-8C2E-F1170FC85513}">
      <dgm:prSet/>
      <dgm:spPr/>
      <dgm:t>
        <a:bodyPr/>
        <a:lstStyle/>
        <a:p>
          <a:endParaRPr lang="en-US"/>
        </a:p>
      </dgm:t>
    </dgm:pt>
    <dgm:pt modelId="{2F3B8C6B-9C58-44D0-8EAD-DD8E7B95A344}">
      <dgm:prSet/>
      <dgm:spPr/>
      <dgm:t>
        <a:bodyPr/>
        <a:lstStyle/>
        <a:p>
          <a:r>
            <a:rPr lang="en-US"/>
            <a:t>Promouvoir son intégration dans les pratiques hospitalières</a:t>
          </a:r>
        </a:p>
      </dgm:t>
    </dgm:pt>
    <dgm:pt modelId="{38A5D7C9-3549-46C6-851A-BFA11266EC8E}" type="parTrans" cxnId="{CE6FCD01-DD26-4863-BCD1-B277DD264F73}">
      <dgm:prSet/>
      <dgm:spPr/>
      <dgm:t>
        <a:bodyPr/>
        <a:lstStyle/>
        <a:p>
          <a:endParaRPr lang="en-US" sz="2000"/>
        </a:p>
      </dgm:t>
    </dgm:pt>
    <dgm:pt modelId="{D00F23CC-77A3-4C40-BEF9-32A0C94C6541}" type="sibTrans" cxnId="{CE6FCD01-DD26-4863-BCD1-B277DD264F73}">
      <dgm:prSet/>
      <dgm:spPr/>
      <dgm:t>
        <a:bodyPr/>
        <a:lstStyle/>
        <a:p>
          <a:endParaRPr lang="en-US"/>
        </a:p>
      </dgm:t>
    </dgm:pt>
    <dgm:pt modelId="{8D26546F-BC3E-4785-B1EF-A93B6A94221E}">
      <dgm:prSet/>
      <dgm:spPr/>
      <dgm:t>
        <a:bodyPr/>
        <a:lstStyle/>
        <a:p>
          <a:r>
            <a:rPr lang="en-US"/>
            <a:t>Favoriser une meilleure traçabilité transfusionnelle</a:t>
          </a:r>
        </a:p>
      </dgm:t>
    </dgm:pt>
    <dgm:pt modelId="{38E097AD-9ACF-4EAA-8A25-AECFA4128BA0}" type="parTrans" cxnId="{B17AFC3B-19BD-4333-AFD5-9E4E52E618D2}">
      <dgm:prSet/>
      <dgm:spPr/>
      <dgm:t>
        <a:bodyPr/>
        <a:lstStyle/>
        <a:p>
          <a:endParaRPr lang="en-US" sz="2000"/>
        </a:p>
      </dgm:t>
    </dgm:pt>
    <dgm:pt modelId="{A4647E9C-2CB0-4EAF-8654-689A4F138EED}" type="sibTrans" cxnId="{B17AFC3B-19BD-4333-AFD5-9E4E52E618D2}">
      <dgm:prSet/>
      <dgm:spPr/>
      <dgm:t>
        <a:bodyPr/>
        <a:lstStyle/>
        <a:p>
          <a:endParaRPr lang="en-US"/>
        </a:p>
      </dgm:t>
    </dgm:pt>
    <dgm:pt modelId="{370FFBAE-1AD0-4A1C-81A3-F86829E94B52}">
      <dgm:prSet/>
      <dgm:spPr/>
      <dgm:t>
        <a:bodyPr/>
        <a:lstStyle/>
        <a:p>
          <a:r>
            <a:rPr lang="fr-FR"/>
            <a:t>Faciliter la coordination inter-établissements</a:t>
          </a:r>
          <a:endParaRPr lang="en-US"/>
        </a:p>
      </dgm:t>
    </dgm:pt>
    <dgm:pt modelId="{9FC69B15-7392-407E-AAC4-6622EAE41AA9}" type="parTrans" cxnId="{35C24E58-00DC-4FAF-B2B5-590C58E0EE26}">
      <dgm:prSet/>
      <dgm:spPr/>
      <dgm:t>
        <a:bodyPr/>
        <a:lstStyle/>
        <a:p>
          <a:endParaRPr lang="en-US" sz="2000"/>
        </a:p>
      </dgm:t>
    </dgm:pt>
    <dgm:pt modelId="{80232F16-6859-4513-8A05-EC924D7BCF02}" type="sibTrans" cxnId="{35C24E58-00DC-4FAF-B2B5-590C58E0EE26}">
      <dgm:prSet/>
      <dgm:spPr/>
      <dgm:t>
        <a:bodyPr/>
        <a:lstStyle/>
        <a:p>
          <a:endParaRPr lang="en-US"/>
        </a:p>
      </dgm:t>
    </dgm:pt>
    <dgm:pt modelId="{3B5F84D8-7790-4053-9790-580E51CD6A00}">
      <dgm:prSet/>
      <dgm:spPr/>
      <dgm:t>
        <a:bodyPr/>
        <a:lstStyle/>
        <a:p>
          <a:pPr algn="just"/>
          <a:r>
            <a:rPr lang="fr-FR" dirty="0"/>
            <a:t>Accessoirement, mon avis personnel: gérer de nouveaux patients en médecine hospitalière sans consulter leur </a:t>
          </a:r>
          <a:r>
            <a:rPr lang="fr-FR" dirty="0" err="1"/>
            <a:t>DMP</a:t>
          </a:r>
          <a:r>
            <a:rPr lang="fr-FR" dirty="0"/>
            <a:t> est devenu une perte de chance pour eux</a:t>
          </a:r>
          <a:endParaRPr lang="en-US" dirty="0"/>
        </a:p>
      </dgm:t>
    </dgm:pt>
    <dgm:pt modelId="{D8AD346D-2128-48C1-BF4E-17729833FB47}" type="parTrans" cxnId="{FA3D4376-8DBD-49DE-96A6-85004E73C1B6}">
      <dgm:prSet/>
      <dgm:spPr/>
      <dgm:t>
        <a:bodyPr/>
        <a:lstStyle/>
        <a:p>
          <a:endParaRPr lang="en-US" sz="2000"/>
        </a:p>
      </dgm:t>
    </dgm:pt>
    <dgm:pt modelId="{BB63C9FB-52C2-4C0F-8994-FBDD212A65F2}" type="sibTrans" cxnId="{FA3D4376-8DBD-49DE-96A6-85004E73C1B6}">
      <dgm:prSet/>
      <dgm:spPr/>
      <dgm:t>
        <a:bodyPr/>
        <a:lstStyle/>
        <a:p>
          <a:endParaRPr lang="en-US"/>
        </a:p>
      </dgm:t>
    </dgm:pt>
    <dgm:pt modelId="{B0F55DE8-5DDE-416A-AFFE-3D4506C3834D}" type="pres">
      <dgm:prSet presAssocID="{9AB72481-741B-412B-A77E-14EF2D8AFE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2E6DF91-7C6B-40D5-B5B5-27F35EFDCCB9}" type="pres">
      <dgm:prSet presAssocID="{BAD2C13E-2DBF-445A-9192-F943DD66B305}" presName="thickLine" presStyleLbl="alignNode1" presStyleIdx="0" presStyleCnt="5"/>
      <dgm:spPr/>
    </dgm:pt>
    <dgm:pt modelId="{4A7BD04D-7214-4C4B-95AA-AC1CEBE34822}" type="pres">
      <dgm:prSet presAssocID="{BAD2C13E-2DBF-445A-9192-F943DD66B305}" presName="horz1" presStyleCnt="0"/>
      <dgm:spPr/>
    </dgm:pt>
    <dgm:pt modelId="{3ED0D5D9-FC7C-4C2B-85AD-450936AC822A}" type="pres">
      <dgm:prSet presAssocID="{BAD2C13E-2DBF-445A-9192-F943DD66B305}" presName="tx1" presStyleLbl="revTx" presStyleIdx="0" presStyleCnt="5"/>
      <dgm:spPr/>
      <dgm:t>
        <a:bodyPr/>
        <a:lstStyle/>
        <a:p>
          <a:endParaRPr lang="fr-FR"/>
        </a:p>
      </dgm:t>
    </dgm:pt>
    <dgm:pt modelId="{53C65E95-CCEF-4181-9B4E-6961C8BDDF14}" type="pres">
      <dgm:prSet presAssocID="{BAD2C13E-2DBF-445A-9192-F943DD66B305}" presName="vert1" presStyleCnt="0"/>
      <dgm:spPr/>
    </dgm:pt>
    <dgm:pt modelId="{476EFC99-1540-4474-A3E0-8AEC4A678EB6}" type="pres">
      <dgm:prSet presAssocID="{2F3B8C6B-9C58-44D0-8EAD-DD8E7B95A344}" presName="thickLine" presStyleLbl="alignNode1" presStyleIdx="1" presStyleCnt="5"/>
      <dgm:spPr/>
    </dgm:pt>
    <dgm:pt modelId="{97BDBE5D-EBBF-4BC4-9BCE-F57A59B7AECD}" type="pres">
      <dgm:prSet presAssocID="{2F3B8C6B-9C58-44D0-8EAD-DD8E7B95A344}" presName="horz1" presStyleCnt="0"/>
      <dgm:spPr/>
    </dgm:pt>
    <dgm:pt modelId="{33E2521C-850C-41EA-9C41-C98A581335D9}" type="pres">
      <dgm:prSet presAssocID="{2F3B8C6B-9C58-44D0-8EAD-DD8E7B95A344}" presName="tx1" presStyleLbl="revTx" presStyleIdx="1" presStyleCnt="5"/>
      <dgm:spPr/>
      <dgm:t>
        <a:bodyPr/>
        <a:lstStyle/>
        <a:p>
          <a:endParaRPr lang="fr-FR"/>
        </a:p>
      </dgm:t>
    </dgm:pt>
    <dgm:pt modelId="{C334FA51-BD95-4E0E-9F84-0BCDE4DCCCAD}" type="pres">
      <dgm:prSet presAssocID="{2F3B8C6B-9C58-44D0-8EAD-DD8E7B95A344}" presName="vert1" presStyleCnt="0"/>
      <dgm:spPr/>
    </dgm:pt>
    <dgm:pt modelId="{906B2EC3-E6BF-4E18-9297-2945982D34D9}" type="pres">
      <dgm:prSet presAssocID="{8D26546F-BC3E-4785-B1EF-A93B6A94221E}" presName="thickLine" presStyleLbl="alignNode1" presStyleIdx="2" presStyleCnt="5"/>
      <dgm:spPr/>
    </dgm:pt>
    <dgm:pt modelId="{24E36FE6-8B35-4A9C-8245-7DBF1BE81A81}" type="pres">
      <dgm:prSet presAssocID="{8D26546F-BC3E-4785-B1EF-A93B6A94221E}" presName="horz1" presStyleCnt="0"/>
      <dgm:spPr/>
    </dgm:pt>
    <dgm:pt modelId="{ED0443BD-57D4-42AC-B6C5-6FC30FB0C1D6}" type="pres">
      <dgm:prSet presAssocID="{8D26546F-BC3E-4785-B1EF-A93B6A94221E}" presName="tx1" presStyleLbl="revTx" presStyleIdx="2" presStyleCnt="5"/>
      <dgm:spPr/>
      <dgm:t>
        <a:bodyPr/>
        <a:lstStyle/>
        <a:p>
          <a:endParaRPr lang="fr-FR"/>
        </a:p>
      </dgm:t>
    </dgm:pt>
    <dgm:pt modelId="{F77431E6-E2D0-4B25-8A8A-0950054D5755}" type="pres">
      <dgm:prSet presAssocID="{8D26546F-BC3E-4785-B1EF-A93B6A94221E}" presName="vert1" presStyleCnt="0"/>
      <dgm:spPr/>
    </dgm:pt>
    <dgm:pt modelId="{FE4C8440-0599-4156-BA37-A0715C084004}" type="pres">
      <dgm:prSet presAssocID="{370FFBAE-1AD0-4A1C-81A3-F86829E94B52}" presName="thickLine" presStyleLbl="alignNode1" presStyleIdx="3" presStyleCnt="5"/>
      <dgm:spPr/>
    </dgm:pt>
    <dgm:pt modelId="{5BACD886-EB22-492C-86D7-14390862F81D}" type="pres">
      <dgm:prSet presAssocID="{370FFBAE-1AD0-4A1C-81A3-F86829E94B52}" presName="horz1" presStyleCnt="0"/>
      <dgm:spPr/>
    </dgm:pt>
    <dgm:pt modelId="{44722CF9-1E7D-4615-B5DE-7D252D633965}" type="pres">
      <dgm:prSet presAssocID="{370FFBAE-1AD0-4A1C-81A3-F86829E94B52}" presName="tx1" presStyleLbl="revTx" presStyleIdx="3" presStyleCnt="5"/>
      <dgm:spPr/>
      <dgm:t>
        <a:bodyPr/>
        <a:lstStyle/>
        <a:p>
          <a:endParaRPr lang="fr-FR"/>
        </a:p>
      </dgm:t>
    </dgm:pt>
    <dgm:pt modelId="{86D4A444-FA5A-4D84-B834-96BB050FD097}" type="pres">
      <dgm:prSet presAssocID="{370FFBAE-1AD0-4A1C-81A3-F86829E94B52}" presName="vert1" presStyleCnt="0"/>
      <dgm:spPr/>
    </dgm:pt>
    <dgm:pt modelId="{CA36D83F-F9F0-4813-88F9-B1FE7CC8E773}" type="pres">
      <dgm:prSet presAssocID="{3B5F84D8-7790-4053-9790-580E51CD6A00}" presName="thickLine" presStyleLbl="alignNode1" presStyleIdx="4" presStyleCnt="5"/>
      <dgm:spPr/>
    </dgm:pt>
    <dgm:pt modelId="{FF8F87C7-57D0-47EF-985E-D79056799A20}" type="pres">
      <dgm:prSet presAssocID="{3B5F84D8-7790-4053-9790-580E51CD6A00}" presName="horz1" presStyleCnt="0"/>
      <dgm:spPr/>
    </dgm:pt>
    <dgm:pt modelId="{72138C1E-1ED5-4EA4-B00D-4B4F871C435E}" type="pres">
      <dgm:prSet presAssocID="{3B5F84D8-7790-4053-9790-580E51CD6A00}" presName="tx1" presStyleLbl="revTx" presStyleIdx="4" presStyleCnt="5"/>
      <dgm:spPr/>
      <dgm:t>
        <a:bodyPr/>
        <a:lstStyle/>
        <a:p>
          <a:endParaRPr lang="fr-FR"/>
        </a:p>
      </dgm:t>
    </dgm:pt>
    <dgm:pt modelId="{F2D3532C-2010-400B-BD81-DE295EF5164D}" type="pres">
      <dgm:prSet presAssocID="{3B5F84D8-7790-4053-9790-580E51CD6A00}" presName="vert1" presStyleCnt="0"/>
      <dgm:spPr/>
    </dgm:pt>
  </dgm:ptLst>
  <dgm:cxnLst>
    <dgm:cxn modelId="{B17AFC3B-19BD-4333-AFD5-9E4E52E618D2}" srcId="{9AB72481-741B-412B-A77E-14EF2D8AFE6D}" destId="{8D26546F-BC3E-4785-B1EF-A93B6A94221E}" srcOrd="2" destOrd="0" parTransId="{38E097AD-9ACF-4EAA-8A25-AECFA4128BA0}" sibTransId="{A4647E9C-2CB0-4EAF-8654-689A4F138EED}"/>
    <dgm:cxn modelId="{A8F2E69E-BA36-4BF7-A2FF-1616CF9A33E0}" type="presOf" srcId="{2F3B8C6B-9C58-44D0-8EAD-DD8E7B95A344}" destId="{33E2521C-850C-41EA-9C41-C98A581335D9}" srcOrd="0" destOrd="0" presId="urn:microsoft.com/office/officeart/2008/layout/LinedList"/>
    <dgm:cxn modelId="{47BD34E3-E86D-41FD-A75A-04A81AB5F961}" type="presOf" srcId="{9AB72481-741B-412B-A77E-14EF2D8AFE6D}" destId="{B0F55DE8-5DDE-416A-AFFE-3D4506C3834D}" srcOrd="0" destOrd="0" presId="urn:microsoft.com/office/officeart/2008/layout/LinedList"/>
    <dgm:cxn modelId="{C990734E-212B-48AB-9B3B-D1B93CEA3826}" type="presOf" srcId="{BAD2C13E-2DBF-445A-9192-F943DD66B305}" destId="{3ED0D5D9-FC7C-4C2B-85AD-450936AC822A}" srcOrd="0" destOrd="0" presId="urn:microsoft.com/office/officeart/2008/layout/LinedList"/>
    <dgm:cxn modelId="{CE6FCD01-DD26-4863-BCD1-B277DD264F73}" srcId="{9AB72481-741B-412B-A77E-14EF2D8AFE6D}" destId="{2F3B8C6B-9C58-44D0-8EAD-DD8E7B95A344}" srcOrd="1" destOrd="0" parTransId="{38A5D7C9-3549-46C6-851A-BFA11266EC8E}" sibTransId="{D00F23CC-77A3-4C40-BEF9-32A0C94C6541}"/>
    <dgm:cxn modelId="{9600CAD0-792D-4180-8C2E-F1170FC85513}" srcId="{9AB72481-741B-412B-A77E-14EF2D8AFE6D}" destId="{BAD2C13E-2DBF-445A-9192-F943DD66B305}" srcOrd="0" destOrd="0" parTransId="{4490E592-7648-45B0-8ED9-6D8E30FEFFB9}" sibTransId="{110CD973-AC96-430C-B321-CAE74D7B2D90}"/>
    <dgm:cxn modelId="{35C24E58-00DC-4FAF-B2B5-590C58E0EE26}" srcId="{9AB72481-741B-412B-A77E-14EF2D8AFE6D}" destId="{370FFBAE-1AD0-4A1C-81A3-F86829E94B52}" srcOrd="3" destOrd="0" parTransId="{9FC69B15-7392-407E-AAC4-6622EAE41AA9}" sibTransId="{80232F16-6859-4513-8A05-EC924D7BCF02}"/>
    <dgm:cxn modelId="{D7CAF536-FFB1-4284-9FFF-397E0D69E0C2}" type="presOf" srcId="{8D26546F-BC3E-4785-B1EF-A93B6A94221E}" destId="{ED0443BD-57D4-42AC-B6C5-6FC30FB0C1D6}" srcOrd="0" destOrd="0" presId="urn:microsoft.com/office/officeart/2008/layout/LinedList"/>
    <dgm:cxn modelId="{4E375EE9-71C6-46DD-9420-A8EA39307A9A}" type="presOf" srcId="{370FFBAE-1AD0-4A1C-81A3-F86829E94B52}" destId="{44722CF9-1E7D-4615-B5DE-7D252D633965}" srcOrd="0" destOrd="0" presId="urn:microsoft.com/office/officeart/2008/layout/LinedList"/>
    <dgm:cxn modelId="{3AD8BFE4-34D3-493F-816C-5232107CEE8C}" type="presOf" srcId="{3B5F84D8-7790-4053-9790-580E51CD6A00}" destId="{72138C1E-1ED5-4EA4-B00D-4B4F871C435E}" srcOrd="0" destOrd="0" presId="urn:microsoft.com/office/officeart/2008/layout/LinedList"/>
    <dgm:cxn modelId="{FA3D4376-8DBD-49DE-96A6-85004E73C1B6}" srcId="{9AB72481-741B-412B-A77E-14EF2D8AFE6D}" destId="{3B5F84D8-7790-4053-9790-580E51CD6A00}" srcOrd="4" destOrd="0" parTransId="{D8AD346D-2128-48C1-BF4E-17729833FB47}" sibTransId="{BB63C9FB-52C2-4C0F-8994-FBDD212A65F2}"/>
    <dgm:cxn modelId="{3564F468-83F1-4BE8-B426-1B5B16B6DFBE}" type="presParOf" srcId="{B0F55DE8-5DDE-416A-AFFE-3D4506C3834D}" destId="{82E6DF91-7C6B-40D5-B5B5-27F35EFDCCB9}" srcOrd="0" destOrd="0" presId="urn:microsoft.com/office/officeart/2008/layout/LinedList"/>
    <dgm:cxn modelId="{288D7B65-454B-4D9A-BC36-CB9E8BC1325E}" type="presParOf" srcId="{B0F55DE8-5DDE-416A-AFFE-3D4506C3834D}" destId="{4A7BD04D-7214-4C4B-95AA-AC1CEBE34822}" srcOrd="1" destOrd="0" presId="urn:microsoft.com/office/officeart/2008/layout/LinedList"/>
    <dgm:cxn modelId="{44424052-F0D8-4DC2-89C0-A1DC18BBAEF8}" type="presParOf" srcId="{4A7BD04D-7214-4C4B-95AA-AC1CEBE34822}" destId="{3ED0D5D9-FC7C-4C2B-85AD-450936AC822A}" srcOrd="0" destOrd="0" presId="urn:microsoft.com/office/officeart/2008/layout/LinedList"/>
    <dgm:cxn modelId="{D0AF7157-EC46-44C3-B581-F774FBB8F664}" type="presParOf" srcId="{4A7BD04D-7214-4C4B-95AA-AC1CEBE34822}" destId="{53C65E95-CCEF-4181-9B4E-6961C8BDDF14}" srcOrd="1" destOrd="0" presId="urn:microsoft.com/office/officeart/2008/layout/LinedList"/>
    <dgm:cxn modelId="{41FE976F-B54A-4A36-8E3A-E56CC817AF69}" type="presParOf" srcId="{B0F55DE8-5DDE-416A-AFFE-3D4506C3834D}" destId="{476EFC99-1540-4474-A3E0-8AEC4A678EB6}" srcOrd="2" destOrd="0" presId="urn:microsoft.com/office/officeart/2008/layout/LinedList"/>
    <dgm:cxn modelId="{DA1C8427-4F16-4189-BC5F-34ADAFDDE28D}" type="presParOf" srcId="{B0F55DE8-5DDE-416A-AFFE-3D4506C3834D}" destId="{97BDBE5D-EBBF-4BC4-9BCE-F57A59B7AECD}" srcOrd="3" destOrd="0" presId="urn:microsoft.com/office/officeart/2008/layout/LinedList"/>
    <dgm:cxn modelId="{781DF81F-9956-4EC4-9380-2E9AE61386D9}" type="presParOf" srcId="{97BDBE5D-EBBF-4BC4-9BCE-F57A59B7AECD}" destId="{33E2521C-850C-41EA-9C41-C98A581335D9}" srcOrd="0" destOrd="0" presId="urn:microsoft.com/office/officeart/2008/layout/LinedList"/>
    <dgm:cxn modelId="{B8430FB9-24C3-456F-A281-E7D814F9A653}" type="presParOf" srcId="{97BDBE5D-EBBF-4BC4-9BCE-F57A59B7AECD}" destId="{C334FA51-BD95-4E0E-9F84-0BCDE4DCCCAD}" srcOrd="1" destOrd="0" presId="urn:microsoft.com/office/officeart/2008/layout/LinedList"/>
    <dgm:cxn modelId="{83844C8F-37CC-4B20-8C72-C69F97BCE3ED}" type="presParOf" srcId="{B0F55DE8-5DDE-416A-AFFE-3D4506C3834D}" destId="{906B2EC3-E6BF-4E18-9297-2945982D34D9}" srcOrd="4" destOrd="0" presId="urn:microsoft.com/office/officeart/2008/layout/LinedList"/>
    <dgm:cxn modelId="{F91D923C-9428-47C4-8CEB-5B5B5F1992A2}" type="presParOf" srcId="{B0F55DE8-5DDE-416A-AFFE-3D4506C3834D}" destId="{24E36FE6-8B35-4A9C-8245-7DBF1BE81A81}" srcOrd="5" destOrd="0" presId="urn:microsoft.com/office/officeart/2008/layout/LinedList"/>
    <dgm:cxn modelId="{1F313DB1-73BC-420F-8073-1FB83324D2E6}" type="presParOf" srcId="{24E36FE6-8B35-4A9C-8245-7DBF1BE81A81}" destId="{ED0443BD-57D4-42AC-B6C5-6FC30FB0C1D6}" srcOrd="0" destOrd="0" presId="urn:microsoft.com/office/officeart/2008/layout/LinedList"/>
    <dgm:cxn modelId="{A57EB6F6-AEBC-40B1-AE62-39CA79742FE8}" type="presParOf" srcId="{24E36FE6-8B35-4A9C-8245-7DBF1BE81A81}" destId="{F77431E6-E2D0-4B25-8A8A-0950054D5755}" srcOrd="1" destOrd="0" presId="urn:microsoft.com/office/officeart/2008/layout/LinedList"/>
    <dgm:cxn modelId="{B44E1EF5-5639-41AB-9BFC-816BE9569595}" type="presParOf" srcId="{B0F55DE8-5DDE-416A-AFFE-3D4506C3834D}" destId="{FE4C8440-0599-4156-BA37-A0715C084004}" srcOrd="6" destOrd="0" presId="urn:microsoft.com/office/officeart/2008/layout/LinedList"/>
    <dgm:cxn modelId="{CCE0C9D3-BB2E-45E9-93B1-2A2E1524079C}" type="presParOf" srcId="{B0F55DE8-5DDE-416A-AFFE-3D4506C3834D}" destId="{5BACD886-EB22-492C-86D7-14390862F81D}" srcOrd="7" destOrd="0" presId="urn:microsoft.com/office/officeart/2008/layout/LinedList"/>
    <dgm:cxn modelId="{D07EEA50-C953-4FAC-A610-835ECD24C303}" type="presParOf" srcId="{5BACD886-EB22-492C-86D7-14390862F81D}" destId="{44722CF9-1E7D-4615-B5DE-7D252D633965}" srcOrd="0" destOrd="0" presId="urn:microsoft.com/office/officeart/2008/layout/LinedList"/>
    <dgm:cxn modelId="{9EAA54F0-280C-420E-910E-0D08B9F11C8F}" type="presParOf" srcId="{5BACD886-EB22-492C-86D7-14390862F81D}" destId="{86D4A444-FA5A-4D84-B834-96BB050FD097}" srcOrd="1" destOrd="0" presId="urn:microsoft.com/office/officeart/2008/layout/LinedList"/>
    <dgm:cxn modelId="{E315F1C0-4DF4-45AD-AB5D-1E63524A5E11}" type="presParOf" srcId="{B0F55DE8-5DDE-416A-AFFE-3D4506C3834D}" destId="{CA36D83F-F9F0-4813-88F9-B1FE7CC8E773}" srcOrd="8" destOrd="0" presId="urn:microsoft.com/office/officeart/2008/layout/LinedList"/>
    <dgm:cxn modelId="{944374B0-4300-463A-A534-707192ABF010}" type="presParOf" srcId="{B0F55DE8-5DDE-416A-AFFE-3D4506C3834D}" destId="{FF8F87C7-57D0-47EF-985E-D79056799A20}" srcOrd="9" destOrd="0" presId="urn:microsoft.com/office/officeart/2008/layout/LinedList"/>
    <dgm:cxn modelId="{6EE2F98E-EA7D-447B-85F1-8C2661014F1A}" type="presParOf" srcId="{FF8F87C7-57D0-47EF-985E-D79056799A20}" destId="{72138C1E-1ED5-4EA4-B00D-4B4F871C435E}" srcOrd="0" destOrd="0" presId="urn:microsoft.com/office/officeart/2008/layout/LinedList"/>
    <dgm:cxn modelId="{4F7F9BF6-FD8B-448C-83F6-93DCFA048A90}" type="presParOf" srcId="{FF8F87C7-57D0-47EF-985E-D79056799A20}" destId="{F2D3532C-2010-400B-BD81-DE295EF516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40559F-69DD-40EF-B6CD-5F10BFFA81C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33F786-6DA7-47C0-BDA2-48B926633978}">
      <dgm:prSet/>
      <dgm:spPr/>
      <dgm:t>
        <a:bodyPr/>
        <a:lstStyle/>
        <a:p>
          <a:r>
            <a:rPr lang="en-US"/>
            <a:t>Audit des transfusions à Sélestat : nombreuses indications mal étayées</a:t>
          </a:r>
          <a:r>
            <a:rPr lang="fr-FR"/>
            <a:t> car peu d’infos sur les patients envoyés par les MT aux urgences ou en HDJ</a:t>
          </a:r>
          <a:endParaRPr lang="en-US"/>
        </a:p>
      </dgm:t>
    </dgm:pt>
    <dgm:pt modelId="{505443CB-CE89-4F0F-B762-4C81EB1BA840}" type="parTrans" cxnId="{23D3B0A1-8C5F-4F48-801B-6381C31171F8}">
      <dgm:prSet/>
      <dgm:spPr/>
      <dgm:t>
        <a:bodyPr/>
        <a:lstStyle/>
        <a:p>
          <a:endParaRPr lang="en-US"/>
        </a:p>
      </dgm:t>
    </dgm:pt>
    <dgm:pt modelId="{133B7C44-3D3B-4890-8B48-F455B590C1FA}" type="sibTrans" cxnId="{23D3B0A1-8C5F-4F48-801B-6381C31171F8}">
      <dgm:prSet/>
      <dgm:spPr/>
      <dgm:t>
        <a:bodyPr/>
        <a:lstStyle/>
        <a:p>
          <a:endParaRPr lang="en-US"/>
        </a:p>
      </dgm:t>
    </dgm:pt>
    <dgm:pt modelId="{495A5AD0-B751-4864-9AF0-B9F628264E66}">
      <dgm:prSet/>
      <dgm:spPr/>
      <dgm:t>
        <a:bodyPr/>
        <a:lstStyle/>
        <a:p>
          <a:r>
            <a:rPr lang="fr-FR"/>
            <a:t>Aux urgences: consultation systématique du DMP chez tous les patients</a:t>
          </a:r>
          <a:endParaRPr lang="en-US"/>
        </a:p>
      </dgm:t>
    </dgm:pt>
    <dgm:pt modelId="{E752B0FD-78DD-4D2A-B63A-EFE218B5B367}" type="parTrans" cxnId="{88459309-68A5-40C2-8A78-0AAB12DEF368}">
      <dgm:prSet/>
      <dgm:spPr/>
      <dgm:t>
        <a:bodyPr/>
        <a:lstStyle/>
        <a:p>
          <a:endParaRPr lang="en-US"/>
        </a:p>
      </dgm:t>
    </dgm:pt>
    <dgm:pt modelId="{975F6BD7-0256-4DF8-A0C5-61E984EDCBB9}" type="sibTrans" cxnId="{88459309-68A5-40C2-8A78-0AAB12DEF368}">
      <dgm:prSet/>
      <dgm:spPr/>
      <dgm:t>
        <a:bodyPr/>
        <a:lstStyle/>
        <a:p>
          <a:endParaRPr lang="en-US"/>
        </a:p>
      </dgm:t>
    </dgm:pt>
    <dgm:pt modelId="{8BBB58C6-432A-4B85-BAD5-EC10E46A17BC}">
      <dgm:prSet/>
      <dgm:spPr/>
      <dgm:t>
        <a:bodyPr/>
        <a:lstStyle/>
        <a:p>
          <a:r>
            <a:rPr lang="fr-FR"/>
            <a:t>En hospitalisation en Médecine: DMP fait gagner temps précieux dans les bilans étiologiques</a:t>
          </a:r>
          <a:endParaRPr lang="en-US"/>
        </a:p>
      </dgm:t>
    </dgm:pt>
    <dgm:pt modelId="{018AC129-8795-4802-81D6-42A40A029D1E}" type="parTrans" cxnId="{DECAA763-F961-4047-AFC4-ABB721803C2E}">
      <dgm:prSet/>
      <dgm:spPr/>
      <dgm:t>
        <a:bodyPr/>
        <a:lstStyle/>
        <a:p>
          <a:endParaRPr lang="en-US"/>
        </a:p>
      </dgm:t>
    </dgm:pt>
    <dgm:pt modelId="{3A552558-3598-4C60-9EC2-2DA8F0C51419}" type="sibTrans" cxnId="{DECAA763-F961-4047-AFC4-ABB721803C2E}">
      <dgm:prSet/>
      <dgm:spPr/>
      <dgm:t>
        <a:bodyPr/>
        <a:lstStyle/>
        <a:p>
          <a:endParaRPr lang="en-US"/>
        </a:p>
      </dgm:t>
    </dgm:pt>
    <dgm:pt modelId="{33E514FF-E670-412B-9C3B-3A518C1DD476}">
      <dgm:prSet/>
      <dgm:spPr/>
      <dgm:t>
        <a:bodyPr/>
        <a:lstStyle/>
        <a:p>
          <a:r>
            <a:rPr lang="fr-FR"/>
            <a:t>Enseignement aux internes (qui ont accès au DMP via eCPF)</a:t>
          </a:r>
          <a:endParaRPr lang="en-US"/>
        </a:p>
      </dgm:t>
    </dgm:pt>
    <dgm:pt modelId="{C4135B23-7C4B-44FF-BF05-0747AB1F35D0}" type="parTrans" cxnId="{2E8D2A75-2896-4916-BDE4-F64C4151BCDA}">
      <dgm:prSet/>
      <dgm:spPr/>
      <dgm:t>
        <a:bodyPr/>
        <a:lstStyle/>
        <a:p>
          <a:endParaRPr lang="en-US"/>
        </a:p>
      </dgm:t>
    </dgm:pt>
    <dgm:pt modelId="{097B9E01-A270-4334-AD80-51CD87D751E9}" type="sibTrans" cxnId="{2E8D2A75-2896-4916-BDE4-F64C4151BCDA}">
      <dgm:prSet/>
      <dgm:spPr/>
      <dgm:t>
        <a:bodyPr/>
        <a:lstStyle/>
        <a:p>
          <a:endParaRPr lang="en-US"/>
        </a:p>
      </dgm:t>
    </dgm:pt>
    <dgm:pt modelId="{D13E4982-C65E-4F84-9EB6-9D747BC92AD6}" type="pres">
      <dgm:prSet presAssocID="{6C40559F-69DD-40EF-B6CD-5F10BFFA81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CB195CE-771E-4199-80A5-D36CF903885B}" type="pres">
      <dgm:prSet presAssocID="{2C33F786-6DA7-47C0-BDA2-48B926633978}" presName="thickLine" presStyleLbl="alignNode1" presStyleIdx="0" presStyleCnt="4"/>
      <dgm:spPr/>
    </dgm:pt>
    <dgm:pt modelId="{ACD32076-CA63-448D-A84C-08D5195544D6}" type="pres">
      <dgm:prSet presAssocID="{2C33F786-6DA7-47C0-BDA2-48B926633978}" presName="horz1" presStyleCnt="0"/>
      <dgm:spPr/>
    </dgm:pt>
    <dgm:pt modelId="{55D03193-D9AD-4212-92F1-BE0F4218222F}" type="pres">
      <dgm:prSet presAssocID="{2C33F786-6DA7-47C0-BDA2-48B926633978}" presName="tx1" presStyleLbl="revTx" presStyleIdx="0" presStyleCnt="4"/>
      <dgm:spPr/>
      <dgm:t>
        <a:bodyPr/>
        <a:lstStyle/>
        <a:p>
          <a:endParaRPr lang="fr-FR"/>
        </a:p>
      </dgm:t>
    </dgm:pt>
    <dgm:pt modelId="{77E902DE-CFEB-46F2-A97A-6091435B661E}" type="pres">
      <dgm:prSet presAssocID="{2C33F786-6DA7-47C0-BDA2-48B926633978}" presName="vert1" presStyleCnt="0"/>
      <dgm:spPr/>
    </dgm:pt>
    <dgm:pt modelId="{3E30C5E6-8BD4-4D35-A584-AF534B7A5A33}" type="pres">
      <dgm:prSet presAssocID="{495A5AD0-B751-4864-9AF0-B9F628264E66}" presName="thickLine" presStyleLbl="alignNode1" presStyleIdx="1" presStyleCnt="4"/>
      <dgm:spPr/>
    </dgm:pt>
    <dgm:pt modelId="{AD01941C-959F-4562-84B8-43727B319844}" type="pres">
      <dgm:prSet presAssocID="{495A5AD0-B751-4864-9AF0-B9F628264E66}" presName="horz1" presStyleCnt="0"/>
      <dgm:spPr/>
    </dgm:pt>
    <dgm:pt modelId="{03B69A7A-C7D5-423A-B113-08B1B9FF797D}" type="pres">
      <dgm:prSet presAssocID="{495A5AD0-B751-4864-9AF0-B9F628264E66}" presName="tx1" presStyleLbl="revTx" presStyleIdx="1" presStyleCnt="4"/>
      <dgm:spPr/>
      <dgm:t>
        <a:bodyPr/>
        <a:lstStyle/>
        <a:p>
          <a:endParaRPr lang="fr-FR"/>
        </a:p>
      </dgm:t>
    </dgm:pt>
    <dgm:pt modelId="{5383EF44-F2CA-47B9-8CFB-11E78FE0F239}" type="pres">
      <dgm:prSet presAssocID="{495A5AD0-B751-4864-9AF0-B9F628264E66}" presName="vert1" presStyleCnt="0"/>
      <dgm:spPr/>
    </dgm:pt>
    <dgm:pt modelId="{9F855210-C5FD-415C-818D-78CB82C32F7E}" type="pres">
      <dgm:prSet presAssocID="{8BBB58C6-432A-4B85-BAD5-EC10E46A17BC}" presName="thickLine" presStyleLbl="alignNode1" presStyleIdx="2" presStyleCnt="4"/>
      <dgm:spPr/>
    </dgm:pt>
    <dgm:pt modelId="{9756EFC8-2FF3-49CF-BF25-6FBF831A9F78}" type="pres">
      <dgm:prSet presAssocID="{8BBB58C6-432A-4B85-BAD5-EC10E46A17BC}" presName="horz1" presStyleCnt="0"/>
      <dgm:spPr/>
    </dgm:pt>
    <dgm:pt modelId="{A67889F7-F3AA-46EF-B573-FD44F4691821}" type="pres">
      <dgm:prSet presAssocID="{8BBB58C6-432A-4B85-BAD5-EC10E46A17BC}" presName="tx1" presStyleLbl="revTx" presStyleIdx="2" presStyleCnt="4"/>
      <dgm:spPr/>
      <dgm:t>
        <a:bodyPr/>
        <a:lstStyle/>
        <a:p>
          <a:endParaRPr lang="fr-FR"/>
        </a:p>
      </dgm:t>
    </dgm:pt>
    <dgm:pt modelId="{E587EABC-856E-4756-A0CF-F2392D4F3ADA}" type="pres">
      <dgm:prSet presAssocID="{8BBB58C6-432A-4B85-BAD5-EC10E46A17BC}" presName="vert1" presStyleCnt="0"/>
      <dgm:spPr/>
    </dgm:pt>
    <dgm:pt modelId="{60E8EC10-8CE6-4E7E-8983-963E9D11D64E}" type="pres">
      <dgm:prSet presAssocID="{33E514FF-E670-412B-9C3B-3A518C1DD476}" presName="thickLine" presStyleLbl="alignNode1" presStyleIdx="3" presStyleCnt="4"/>
      <dgm:spPr/>
    </dgm:pt>
    <dgm:pt modelId="{ED7A9B0C-6F58-421E-86BE-E3D0EAFF0DEE}" type="pres">
      <dgm:prSet presAssocID="{33E514FF-E670-412B-9C3B-3A518C1DD476}" presName="horz1" presStyleCnt="0"/>
      <dgm:spPr/>
    </dgm:pt>
    <dgm:pt modelId="{97DE08AA-82FF-452B-889F-4013A8BC26D7}" type="pres">
      <dgm:prSet presAssocID="{33E514FF-E670-412B-9C3B-3A518C1DD476}" presName="tx1" presStyleLbl="revTx" presStyleIdx="3" presStyleCnt="4"/>
      <dgm:spPr/>
      <dgm:t>
        <a:bodyPr/>
        <a:lstStyle/>
        <a:p>
          <a:endParaRPr lang="fr-FR"/>
        </a:p>
      </dgm:t>
    </dgm:pt>
    <dgm:pt modelId="{0C1F66E3-BF35-4901-955F-F2609D5946AF}" type="pres">
      <dgm:prSet presAssocID="{33E514FF-E670-412B-9C3B-3A518C1DD476}" presName="vert1" presStyleCnt="0"/>
      <dgm:spPr/>
    </dgm:pt>
  </dgm:ptLst>
  <dgm:cxnLst>
    <dgm:cxn modelId="{88459309-68A5-40C2-8A78-0AAB12DEF368}" srcId="{6C40559F-69DD-40EF-B6CD-5F10BFFA81CD}" destId="{495A5AD0-B751-4864-9AF0-B9F628264E66}" srcOrd="1" destOrd="0" parTransId="{E752B0FD-78DD-4D2A-B63A-EFE218B5B367}" sibTransId="{975F6BD7-0256-4DF8-A0C5-61E984EDCBB9}"/>
    <dgm:cxn modelId="{B3BF498B-BBBE-4B0F-900E-DBF4393A2C3C}" type="presOf" srcId="{33E514FF-E670-412B-9C3B-3A518C1DD476}" destId="{97DE08AA-82FF-452B-889F-4013A8BC26D7}" srcOrd="0" destOrd="0" presId="urn:microsoft.com/office/officeart/2008/layout/LinedList"/>
    <dgm:cxn modelId="{23D3B0A1-8C5F-4F48-801B-6381C31171F8}" srcId="{6C40559F-69DD-40EF-B6CD-5F10BFFA81CD}" destId="{2C33F786-6DA7-47C0-BDA2-48B926633978}" srcOrd="0" destOrd="0" parTransId="{505443CB-CE89-4F0F-B762-4C81EB1BA840}" sibTransId="{133B7C44-3D3B-4890-8B48-F455B590C1FA}"/>
    <dgm:cxn modelId="{A4E2AAC2-910E-4CBB-B6ED-D5B910E92D1F}" type="presOf" srcId="{8BBB58C6-432A-4B85-BAD5-EC10E46A17BC}" destId="{A67889F7-F3AA-46EF-B573-FD44F4691821}" srcOrd="0" destOrd="0" presId="urn:microsoft.com/office/officeart/2008/layout/LinedList"/>
    <dgm:cxn modelId="{EE050F03-1362-4FF0-BA05-45AB124F61EB}" type="presOf" srcId="{2C33F786-6DA7-47C0-BDA2-48B926633978}" destId="{55D03193-D9AD-4212-92F1-BE0F4218222F}" srcOrd="0" destOrd="0" presId="urn:microsoft.com/office/officeart/2008/layout/LinedList"/>
    <dgm:cxn modelId="{3C5FB0EF-03CA-41E9-80E5-A84F139E7AB2}" type="presOf" srcId="{495A5AD0-B751-4864-9AF0-B9F628264E66}" destId="{03B69A7A-C7D5-423A-B113-08B1B9FF797D}" srcOrd="0" destOrd="0" presId="urn:microsoft.com/office/officeart/2008/layout/LinedList"/>
    <dgm:cxn modelId="{DECAA763-F961-4047-AFC4-ABB721803C2E}" srcId="{6C40559F-69DD-40EF-B6CD-5F10BFFA81CD}" destId="{8BBB58C6-432A-4B85-BAD5-EC10E46A17BC}" srcOrd="2" destOrd="0" parTransId="{018AC129-8795-4802-81D6-42A40A029D1E}" sibTransId="{3A552558-3598-4C60-9EC2-2DA8F0C51419}"/>
    <dgm:cxn modelId="{4ADAB613-76EE-4A6A-9337-A50B8DA2367A}" type="presOf" srcId="{6C40559F-69DD-40EF-B6CD-5F10BFFA81CD}" destId="{D13E4982-C65E-4F84-9EB6-9D747BC92AD6}" srcOrd="0" destOrd="0" presId="urn:microsoft.com/office/officeart/2008/layout/LinedList"/>
    <dgm:cxn modelId="{2E8D2A75-2896-4916-BDE4-F64C4151BCDA}" srcId="{6C40559F-69DD-40EF-B6CD-5F10BFFA81CD}" destId="{33E514FF-E670-412B-9C3B-3A518C1DD476}" srcOrd="3" destOrd="0" parTransId="{C4135B23-7C4B-44FF-BF05-0747AB1F35D0}" sibTransId="{097B9E01-A270-4334-AD80-51CD87D751E9}"/>
    <dgm:cxn modelId="{2F9BFE1A-C31E-4E78-BF82-0A0005D405A6}" type="presParOf" srcId="{D13E4982-C65E-4F84-9EB6-9D747BC92AD6}" destId="{8CB195CE-771E-4199-80A5-D36CF903885B}" srcOrd="0" destOrd="0" presId="urn:microsoft.com/office/officeart/2008/layout/LinedList"/>
    <dgm:cxn modelId="{92F97012-25D3-4BBB-B2CD-F53568D88014}" type="presParOf" srcId="{D13E4982-C65E-4F84-9EB6-9D747BC92AD6}" destId="{ACD32076-CA63-448D-A84C-08D5195544D6}" srcOrd="1" destOrd="0" presId="urn:microsoft.com/office/officeart/2008/layout/LinedList"/>
    <dgm:cxn modelId="{DE501E85-33EB-4A64-9708-CD8ADC9DB6EE}" type="presParOf" srcId="{ACD32076-CA63-448D-A84C-08D5195544D6}" destId="{55D03193-D9AD-4212-92F1-BE0F4218222F}" srcOrd="0" destOrd="0" presId="urn:microsoft.com/office/officeart/2008/layout/LinedList"/>
    <dgm:cxn modelId="{1ED2C0F1-1789-445C-B39B-6A55BB3974CE}" type="presParOf" srcId="{ACD32076-CA63-448D-A84C-08D5195544D6}" destId="{77E902DE-CFEB-46F2-A97A-6091435B661E}" srcOrd="1" destOrd="0" presId="urn:microsoft.com/office/officeart/2008/layout/LinedList"/>
    <dgm:cxn modelId="{47942B15-B0D1-41B3-BBFB-169C9A0D0DC1}" type="presParOf" srcId="{D13E4982-C65E-4F84-9EB6-9D747BC92AD6}" destId="{3E30C5E6-8BD4-4D35-A584-AF534B7A5A33}" srcOrd="2" destOrd="0" presId="urn:microsoft.com/office/officeart/2008/layout/LinedList"/>
    <dgm:cxn modelId="{3A71D31A-B8A3-4982-A716-0803D119FC9E}" type="presParOf" srcId="{D13E4982-C65E-4F84-9EB6-9D747BC92AD6}" destId="{AD01941C-959F-4562-84B8-43727B319844}" srcOrd="3" destOrd="0" presId="urn:microsoft.com/office/officeart/2008/layout/LinedList"/>
    <dgm:cxn modelId="{260AB047-7CB0-417E-8C8D-1FCC086F801B}" type="presParOf" srcId="{AD01941C-959F-4562-84B8-43727B319844}" destId="{03B69A7A-C7D5-423A-B113-08B1B9FF797D}" srcOrd="0" destOrd="0" presId="urn:microsoft.com/office/officeart/2008/layout/LinedList"/>
    <dgm:cxn modelId="{0946D550-A6CB-4E07-8760-14FFF2AB52D2}" type="presParOf" srcId="{AD01941C-959F-4562-84B8-43727B319844}" destId="{5383EF44-F2CA-47B9-8CFB-11E78FE0F239}" srcOrd="1" destOrd="0" presId="urn:microsoft.com/office/officeart/2008/layout/LinedList"/>
    <dgm:cxn modelId="{279F5052-B4AA-403C-ACE9-6B709C0509E5}" type="presParOf" srcId="{D13E4982-C65E-4F84-9EB6-9D747BC92AD6}" destId="{9F855210-C5FD-415C-818D-78CB82C32F7E}" srcOrd="4" destOrd="0" presId="urn:microsoft.com/office/officeart/2008/layout/LinedList"/>
    <dgm:cxn modelId="{A0071299-BD51-43F3-9992-805552EE7D43}" type="presParOf" srcId="{D13E4982-C65E-4F84-9EB6-9D747BC92AD6}" destId="{9756EFC8-2FF3-49CF-BF25-6FBF831A9F78}" srcOrd="5" destOrd="0" presId="urn:microsoft.com/office/officeart/2008/layout/LinedList"/>
    <dgm:cxn modelId="{79DC5D53-9811-40FE-B70A-7D5999E934CE}" type="presParOf" srcId="{9756EFC8-2FF3-49CF-BF25-6FBF831A9F78}" destId="{A67889F7-F3AA-46EF-B573-FD44F4691821}" srcOrd="0" destOrd="0" presId="urn:microsoft.com/office/officeart/2008/layout/LinedList"/>
    <dgm:cxn modelId="{EF736367-BE74-4654-8584-DE1DE261CE7D}" type="presParOf" srcId="{9756EFC8-2FF3-49CF-BF25-6FBF831A9F78}" destId="{E587EABC-856E-4756-A0CF-F2392D4F3ADA}" srcOrd="1" destOrd="0" presId="urn:microsoft.com/office/officeart/2008/layout/LinedList"/>
    <dgm:cxn modelId="{6E2CA7E9-5C45-41AF-9A5F-BDDAF80C0EF3}" type="presParOf" srcId="{D13E4982-C65E-4F84-9EB6-9D747BC92AD6}" destId="{60E8EC10-8CE6-4E7E-8983-963E9D11D64E}" srcOrd="6" destOrd="0" presId="urn:microsoft.com/office/officeart/2008/layout/LinedList"/>
    <dgm:cxn modelId="{5ED29638-AFEF-4D9F-931F-4A53B504CDFC}" type="presParOf" srcId="{D13E4982-C65E-4F84-9EB6-9D747BC92AD6}" destId="{ED7A9B0C-6F58-421E-86BE-E3D0EAFF0DEE}" srcOrd="7" destOrd="0" presId="urn:microsoft.com/office/officeart/2008/layout/LinedList"/>
    <dgm:cxn modelId="{7D5EDCA6-965F-4920-B3BB-2D59E28382B1}" type="presParOf" srcId="{ED7A9B0C-6F58-421E-86BE-E3D0EAFF0DEE}" destId="{97DE08AA-82FF-452B-889F-4013A8BC26D7}" srcOrd="0" destOrd="0" presId="urn:microsoft.com/office/officeart/2008/layout/LinedList"/>
    <dgm:cxn modelId="{424E525F-0072-4177-BD0C-2CF17576186D}" type="presParOf" srcId="{ED7A9B0C-6F58-421E-86BE-E3D0EAFF0DEE}" destId="{0C1F66E3-BF35-4901-955F-F2609D5946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52BDBB-09CD-4C05-A191-4132D32738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6C8CB1-0385-4593-8378-F123C05043C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Vacancier</a:t>
          </a:r>
          <a:r>
            <a:rPr lang="en-US"/>
            <a:t> admis en détresse respiratoire : accès au DMP et identification d'une chimiothérapie en cours</a:t>
          </a:r>
          <a:r>
            <a:rPr lang="fr-FR"/>
            <a:t>: impact majeur pour réanimateur</a:t>
          </a:r>
          <a:endParaRPr lang="en-US"/>
        </a:p>
      </dgm:t>
    </dgm:pt>
    <dgm:pt modelId="{F5B0510A-8214-4903-8E28-1D507730722C}" type="parTrans" cxnId="{909F60B4-3B5B-4834-9ADF-4A99D66EE25F}">
      <dgm:prSet/>
      <dgm:spPr/>
      <dgm:t>
        <a:bodyPr/>
        <a:lstStyle/>
        <a:p>
          <a:endParaRPr lang="en-US"/>
        </a:p>
      </dgm:t>
    </dgm:pt>
    <dgm:pt modelId="{B2CB2CFE-CCA6-47E1-B9F9-35534D33D076}" type="sibTrans" cxnId="{909F60B4-3B5B-4834-9ADF-4A99D66EE25F}">
      <dgm:prSet/>
      <dgm:spPr/>
      <dgm:t>
        <a:bodyPr/>
        <a:lstStyle/>
        <a:p>
          <a:endParaRPr lang="en-US"/>
        </a:p>
      </dgm:t>
    </dgm:pt>
    <dgm:pt modelId="{FEB2F445-E073-4D03-8594-3878821508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anémique transfusé dans un autre hôpital sans que son médecin ne le sache</a:t>
          </a:r>
        </a:p>
      </dgm:t>
    </dgm:pt>
    <dgm:pt modelId="{D94E4A1D-3AAC-41F0-AF6B-3C47219532F8}" type="parTrans" cxnId="{882F52D0-3A0F-493E-8725-1F8DACC043F5}">
      <dgm:prSet/>
      <dgm:spPr/>
      <dgm:t>
        <a:bodyPr/>
        <a:lstStyle/>
        <a:p>
          <a:endParaRPr lang="en-US"/>
        </a:p>
      </dgm:t>
    </dgm:pt>
    <dgm:pt modelId="{C7FA0129-BE13-4217-9D7D-FB15B3F3FD12}" type="sibTrans" cxnId="{882F52D0-3A0F-493E-8725-1F8DACC043F5}">
      <dgm:prSet/>
      <dgm:spPr/>
      <dgm:t>
        <a:bodyPr/>
        <a:lstStyle/>
        <a:p>
          <a:endParaRPr lang="en-US"/>
        </a:p>
      </dgm:t>
    </dgm:pt>
    <dgm:pt modelId="{095E34D3-A464-4F3D-8DCB-3608A6FCF4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Compte-rendu d'hématologie préconisant un traitement par EPO non appliqué</a:t>
          </a:r>
          <a:r>
            <a:rPr lang="fr-FR"/>
            <a:t>: patient était transfusé à répétition</a:t>
          </a:r>
          <a:endParaRPr lang="en-US"/>
        </a:p>
      </dgm:t>
    </dgm:pt>
    <dgm:pt modelId="{A03A5F43-4FBF-4200-AB1B-4847C6325788}" type="parTrans" cxnId="{4B0C1F45-F4E5-4D79-80F6-F533F56DA020}">
      <dgm:prSet/>
      <dgm:spPr/>
      <dgm:t>
        <a:bodyPr/>
        <a:lstStyle/>
        <a:p>
          <a:endParaRPr lang="en-US"/>
        </a:p>
      </dgm:t>
    </dgm:pt>
    <dgm:pt modelId="{CE849E22-3B8B-4377-9183-F51D389BD8DA}" type="sibTrans" cxnId="{4B0C1F45-F4E5-4D79-80F6-F533F56DA020}">
      <dgm:prSet/>
      <dgm:spPr/>
      <dgm:t>
        <a:bodyPr/>
        <a:lstStyle/>
        <a:p>
          <a:endParaRPr lang="en-US"/>
        </a:p>
      </dgm:t>
    </dgm:pt>
    <dgm:pt modelId="{D821F7CC-5CA7-45EA-9D44-33AE52EC598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Anémie sur hémolytique sur valves cardiaques connue au CHU, bilan recommencé au CH, finalement info dans le DMP</a:t>
          </a:r>
          <a:endParaRPr lang="en-US"/>
        </a:p>
      </dgm:t>
    </dgm:pt>
    <dgm:pt modelId="{AC95E457-8B50-45F2-88E2-5A5D52D7348C}" type="parTrans" cxnId="{9FF363E7-ECB6-4865-AD27-BC092A77EADC}">
      <dgm:prSet/>
      <dgm:spPr/>
      <dgm:t>
        <a:bodyPr/>
        <a:lstStyle/>
        <a:p>
          <a:endParaRPr lang="en-US"/>
        </a:p>
      </dgm:t>
    </dgm:pt>
    <dgm:pt modelId="{4E0B9062-64FA-494E-A45B-639CB08BF332}" type="sibTrans" cxnId="{9FF363E7-ECB6-4865-AD27-BC092A77EADC}">
      <dgm:prSet/>
      <dgm:spPr/>
      <dgm:t>
        <a:bodyPr/>
        <a:lstStyle/>
        <a:p>
          <a:endParaRPr lang="en-US"/>
        </a:p>
      </dgm:t>
    </dgm:pt>
    <dgm:pt modelId="{1F1320BA-D2CA-4CAF-9549-DDB0B058CE97}" type="pres">
      <dgm:prSet presAssocID="{9052BDBB-09CD-4C05-A191-4132D32738E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E135A1-F428-4CEA-9E16-A3C37A14626C}" type="pres">
      <dgm:prSet presAssocID="{C76C8CB1-0385-4593-8378-F123C05043CC}" presName="compNode" presStyleCnt="0"/>
      <dgm:spPr/>
    </dgm:pt>
    <dgm:pt modelId="{6FC1AAC2-3A8D-4427-A49E-5377CAA8DA9F}" type="pres">
      <dgm:prSet presAssocID="{C76C8CB1-0385-4593-8378-F123C05043CC}" presName="bgRect" presStyleLbl="bgShp" presStyleIdx="0" presStyleCnt="4" custLinFactNeighborY="-960"/>
      <dgm:spPr/>
    </dgm:pt>
    <dgm:pt modelId="{618F1E05-6F83-40E6-85A6-D854364BD2F9}" type="pres">
      <dgm:prSet presAssocID="{C76C8CB1-0385-4593-8378-F123C05043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8202221C-1214-4CCB-801F-BA6A561FF04B}" type="pres">
      <dgm:prSet presAssocID="{C76C8CB1-0385-4593-8378-F123C05043CC}" presName="spaceRect" presStyleCnt="0"/>
      <dgm:spPr/>
    </dgm:pt>
    <dgm:pt modelId="{011C0450-D97A-40D4-AA72-8368EF5A8540}" type="pres">
      <dgm:prSet presAssocID="{C76C8CB1-0385-4593-8378-F123C05043C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42DC5D45-35F8-4D4D-A0E2-D99791E8B4E6}" type="pres">
      <dgm:prSet presAssocID="{B2CB2CFE-CCA6-47E1-B9F9-35534D33D076}" presName="sibTrans" presStyleCnt="0"/>
      <dgm:spPr/>
    </dgm:pt>
    <dgm:pt modelId="{D981F991-84F0-4FE6-8C10-52043A734957}" type="pres">
      <dgm:prSet presAssocID="{FEB2F445-E073-4D03-8594-3878821508EA}" presName="compNode" presStyleCnt="0"/>
      <dgm:spPr/>
    </dgm:pt>
    <dgm:pt modelId="{A1FD9135-0A19-41CA-86F2-A5A1BA4881E4}" type="pres">
      <dgm:prSet presAssocID="{FEB2F445-E073-4D03-8594-3878821508EA}" presName="bgRect" presStyleLbl="bgShp" presStyleIdx="1" presStyleCnt="4"/>
      <dgm:spPr/>
    </dgm:pt>
    <dgm:pt modelId="{DF825317-F091-44B9-97FC-589B9521A02E}" type="pres">
      <dgm:prSet presAssocID="{FEB2F445-E073-4D03-8594-3878821508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Médical"/>
        </a:ext>
      </dgm:extLst>
    </dgm:pt>
    <dgm:pt modelId="{C0A86544-6550-4731-B319-D6943DCE8716}" type="pres">
      <dgm:prSet presAssocID="{FEB2F445-E073-4D03-8594-3878821508EA}" presName="spaceRect" presStyleCnt="0"/>
      <dgm:spPr/>
    </dgm:pt>
    <dgm:pt modelId="{C8A4E1EE-B86F-43B2-AB35-786220F1ECD9}" type="pres">
      <dgm:prSet presAssocID="{FEB2F445-E073-4D03-8594-3878821508EA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4144CF70-2024-4A6B-9E8F-473B1E6568DA}" type="pres">
      <dgm:prSet presAssocID="{C7FA0129-BE13-4217-9D7D-FB15B3F3FD12}" presName="sibTrans" presStyleCnt="0"/>
      <dgm:spPr/>
    </dgm:pt>
    <dgm:pt modelId="{DDF35D58-5503-420A-B076-FC7EF8F8F83B}" type="pres">
      <dgm:prSet presAssocID="{095E34D3-A464-4F3D-8DCB-3608A6FCF4FF}" presName="compNode" presStyleCnt="0"/>
      <dgm:spPr/>
    </dgm:pt>
    <dgm:pt modelId="{807D97C5-1475-4319-8615-934380D6BD46}" type="pres">
      <dgm:prSet presAssocID="{095E34D3-A464-4F3D-8DCB-3608A6FCF4FF}" presName="bgRect" presStyleLbl="bgShp" presStyleIdx="2" presStyleCnt="4"/>
      <dgm:spPr/>
    </dgm:pt>
    <dgm:pt modelId="{A6EF34DE-99DA-45C7-8626-963EC6910623}" type="pres">
      <dgm:prSet presAssocID="{095E34D3-A464-4F3D-8DCB-3608A6FCF4FF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681EC78D-C5A4-47E2-8EC2-DA6D046BE86F}" type="pres">
      <dgm:prSet presAssocID="{095E34D3-A464-4F3D-8DCB-3608A6FCF4FF}" presName="spaceRect" presStyleCnt="0"/>
      <dgm:spPr/>
    </dgm:pt>
    <dgm:pt modelId="{939B1F9B-96F9-469E-B3FF-F170F835EBC3}" type="pres">
      <dgm:prSet presAssocID="{095E34D3-A464-4F3D-8DCB-3608A6FCF4F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80C9BBB-C461-4DAA-BC18-B89B62D2EC6A}" type="pres">
      <dgm:prSet presAssocID="{CE849E22-3B8B-4377-9183-F51D389BD8DA}" presName="sibTrans" presStyleCnt="0"/>
      <dgm:spPr/>
    </dgm:pt>
    <dgm:pt modelId="{CEAF7A8C-EDE5-4DBA-8D62-3D38F4E21929}" type="pres">
      <dgm:prSet presAssocID="{D821F7CC-5CA7-45EA-9D44-33AE52EC5986}" presName="compNode" presStyleCnt="0"/>
      <dgm:spPr/>
    </dgm:pt>
    <dgm:pt modelId="{A345CF98-78DE-410B-87BD-BD0600E6A943}" type="pres">
      <dgm:prSet presAssocID="{D821F7CC-5CA7-45EA-9D44-33AE52EC5986}" presName="bgRect" presStyleLbl="bgShp" presStyleIdx="3" presStyleCnt="4"/>
      <dgm:spPr/>
    </dgm:pt>
    <dgm:pt modelId="{FADC6D38-B9D6-4D5A-8D99-7A14ED71ED50}" type="pres">
      <dgm:prSet presAssocID="{D821F7CC-5CA7-45EA-9D44-33AE52EC59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F526F4DC-923C-4C99-A5AE-BB7F10CB6810}" type="pres">
      <dgm:prSet presAssocID="{D821F7CC-5CA7-45EA-9D44-33AE52EC5986}" presName="spaceRect" presStyleCnt="0"/>
      <dgm:spPr/>
    </dgm:pt>
    <dgm:pt modelId="{B4432879-1670-48FC-9373-EB813FB683B1}" type="pres">
      <dgm:prSet presAssocID="{D821F7CC-5CA7-45EA-9D44-33AE52EC598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2AFE57E2-9847-4442-9B09-149EA812A75F}" type="presOf" srcId="{095E34D3-A464-4F3D-8DCB-3608A6FCF4FF}" destId="{939B1F9B-96F9-469E-B3FF-F170F835EBC3}" srcOrd="0" destOrd="0" presId="urn:microsoft.com/office/officeart/2018/2/layout/IconVerticalSolidList"/>
    <dgm:cxn modelId="{882F52D0-3A0F-493E-8725-1F8DACC043F5}" srcId="{9052BDBB-09CD-4C05-A191-4132D32738ED}" destId="{FEB2F445-E073-4D03-8594-3878821508EA}" srcOrd="1" destOrd="0" parTransId="{D94E4A1D-3AAC-41F0-AF6B-3C47219532F8}" sibTransId="{C7FA0129-BE13-4217-9D7D-FB15B3F3FD12}"/>
    <dgm:cxn modelId="{4B0C1F45-F4E5-4D79-80F6-F533F56DA020}" srcId="{9052BDBB-09CD-4C05-A191-4132D32738ED}" destId="{095E34D3-A464-4F3D-8DCB-3608A6FCF4FF}" srcOrd="2" destOrd="0" parTransId="{A03A5F43-4FBF-4200-AB1B-4847C6325788}" sibTransId="{CE849E22-3B8B-4377-9183-F51D389BD8DA}"/>
    <dgm:cxn modelId="{0717CDD8-6DAB-47B5-8574-1802DC25AB7F}" type="presOf" srcId="{D821F7CC-5CA7-45EA-9D44-33AE52EC5986}" destId="{B4432879-1670-48FC-9373-EB813FB683B1}" srcOrd="0" destOrd="0" presId="urn:microsoft.com/office/officeart/2018/2/layout/IconVerticalSolidList"/>
    <dgm:cxn modelId="{7F016443-335D-4545-A352-3A6E3D685E3F}" type="presOf" srcId="{9052BDBB-09CD-4C05-A191-4132D32738ED}" destId="{1F1320BA-D2CA-4CAF-9549-DDB0B058CE97}" srcOrd="0" destOrd="0" presId="urn:microsoft.com/office/officeart/2018/2/layout/IconVerticalSolidList"/>
    <dgm:cxn modelId="{01C9CEF1-EBF1-4D5B-B4EF-4E9980FDE847}" type="presOf" srcId="{C76C8CB1-0385-4593-8378-F123C05043CC}" destId="{011C0450-D97A-40D4-AA72-8368EF5A8540}" srcOrd="0" destOrd="0" presId="urn:microsoft.com/office/officeart/2018/2/layout/IconVerticalSolidList"/>
    <dgm:cxn modelId="{C6736E7A-9EA4-4C1C-B14A-8B870054BF28}" type="presOf" srcId="{FEB2F445-E073-4D03-8594-3878821508EA}" destId="{C8A4E1EE-B86F-43B2-AB35-786220F1ECD9}" srcOrd="0" destOrd="0" presId="urn:microsoft.com/office/officeart/2018/2/layout/IconVerticalSolidList"/>
    <dgm:cxn modelId="{909F60B4-3B5B-4834-9ADF-4A99D66EE25F}" srcId="{9052BDBB-09CD-4C05-A191-4132D32738ED}" destId="{C76C8CB1-0385-4593-8378-F123C05043CC}" srcOrd="0" destOrd="0" parTransId="{F5B0510A-8214-4903-8E28-1D507730722C}" sibTransId="{B2CB2CFE-CCA6-47E1-B9F9-35534D33D076}"/>
    <dgm:cxn modelId="{9FF363E7-ECB6-4865-AD27-BC092A77EADC}" srcId="{9052BDBB-09CD-4C05-A191-4132D32738ED}" destId="{D821F7CC-5CA7-45EA-9D44-33AE52EC5986}" srcOrd="3" destOrd="0" parTransId="{AC95E457-8B50-45F2-88E2-5A5D52D7348C}" sibTransId="{4E0B9062-64FA-494E-A45B-639CB08BF332}"/>
    <dgm:cxn modelId="{785D25EF-8BD6-462D-A6F0-631C3CE7399D}" type="presParOf" srcId="{1F1320BA-D2CA-4CAF-9549-DDB0B058CE97}" destId="{62E135A1-F428-4CEA-9E16-A3C37A14626C}" srcOrd="0" destOrd="0" presId="urn:microsoft.com/office/officeart/2018/2/layout/IconVerticalSolidList"/>
    <dgm:cxn modelId="{7E62D53B-4A32-4183-96A8-21A5D145D6B2}" type="presParOf" srcId="{62E135A1-F428-4CEA-9E16-A3C37A14626C}" destId="{6FC1AAC2-3A8D-4427-A49E-5377CAA8DA9F}" srcOrd="0" destOrd="0" presId="urn:microsoft.com/office/officeart/2018/2/layout/IconVerticalSolidList"/>
    <dgm:cxn modelId="{363C320C-B62A-4B02-BA70-7650B675EADE}" type="presParOf" srcId="{62E135A1-F428-4CEA-9E16-A3C37A14626C}" destId="{618F1E05-6F83-40E6-85A6-D854364BD2F9}" srcOrd="1" destOrd="0" presId="urn:microsoft.com/office/officeart/2018/2/layout/IconVerticalSolidList"/>
    <dgm:cxn modelId="{43D4C903-0848-4D78-9218-02D9008FCC17}" type="presParOf" srcId="{62E135A1-F428-4CEA-9E16-A3C37A14626C}" destId="{8202221C-1214-4CCB-801F-BA6A561FF04B}" srcOrd="2" destOrd="0" presId="urn:microsoft.com/office/officeart/2018/2/layout/IconVerticalSolidList"/>
    <dgm:cxn modelId="{0CEC64B0-5D5C-4C0D-89D2-FD62AD4C237C}" type="presParOf" srcId="{62E135A1-F428-4CEA-9E16-A3C37A14626C}" destId="{011C0450-D97A-40D4-AA72-8368EF5A8540}" srcOrd="3" destOrd="0" presId="urn:microsoft.com/office/officeart/2018/2/layout/IconVerticalSolidList"/>
    <dgm:cxn modelId="{BF77B57D-794F-4809-8E78-64AB621AA0A2}" type="presParOf" srcId="{1F1320BA-D2CA-4CAF-9549-DDB0B058CE97}" destId="{42DC5D45-35F8-4D4D-A0E2-D99791E8B4E6}" srcOrd="1" destOrd="0" presId="urn:microsoft.com/office/officeart/2018/2/layout/IconVerticalSolidList"/>
    <dgm:cxn modelId="{20DE9BAF-667D-4A09-9465-3971B31CDECE}" type="presParOf" srcId="{1F1320BA-D2CA-4CAF-9549-DDB0B058CE97}" destId="{D981F991-84F0-4FE6-8C10-52043A734957}" srcOrd="2" destOrd="0" presId="urn:microsoft.com/office/officeart/2018/2/layout/IconVerticalSolidList"/>
    <dgm:cxn modelId="{C022CF4E-F721-4B46-B47D-5E8ACDA023E8}" type="presParOf" srcId="{D981F991-84F0-4FE6-8C10-52043A734957}" destId="{A1FD9135-0A19-41CA-86F2-A5A1BA4881E4}" srcOrd="0" destOrd="0" presId="urn:microsoft.com/office/officeart/2018/2/layout/IconVerticalSolidList"/>
    <dgm:cxn modelId="{BF143FFF-30FD-4E32-BFAC-A1F27FBD0001}" type="presParOf" srcId="{D981F991-84F0-4FE6-8C10-52043A734957}" destId="{DF825317-F091-44B9-97FC-589B9521A02E}" srcOrd="1" destOrd="0" presId="urn:microsoft.com/office/officeart/2018/2/layout/IconVerticalSolidList"/>
    <dgm:cxn modelId="{AE0697CE-0381-47C9-AFE0-D08ECA76AA03}" type="presParOf" srcId="{D981F991-84F0-4FE6-8C10-52043A734957}" destId="{C0A86544-6550-4731-B319-D6943DCE8716}" srcOrd="2" destOrd="0" presId="urn:microsoft.com/office/officeart/2018/2/layout/IconVerticalSolidList"/>
    <dgm:cxn modelId="{26B3B4CA-DBDD-4851-9BAA-14FF05A31FEA}" type="presParOf" srcId="{D981F991-84F0-4FE6-8C10-52043A734957}" destId="{C8A4E1EE-B86F-43B2-AB35-786220F1ECD9}" srcOrd="3" destOrd="0" presId="urn:microsoft.com/office/officeart/2018/2/layout/IconVerticalSolidList"/>
    <dgm:cxn modelId="{86F43F5C-BA90-438F-A80B-6F0D6DB410D6}" type="presParOf" srcId="{1F1320BA-D2CA-4CAF-9549-DDB0B058CE97}" destId="{4144CF70-2024-4A6B-9E8F-473B1E6568DA}" srcOrd="3" destOrd="0" presId="urn:microsoft.com/office/officeart/2018/2/layout/IconVerticalSolidList"/>
    <dgm:cxn modelId="{05685266-D541-49CA-80E3-0A57FF3AFC13}" type="presParOf" srcId="{1F1320BA-D2CA-4CAF-9549-DDB0B058CE97}" destId="{DDF35D58-5503-420A-B076-FC7EF8F8F83B}" srcOrd="4" destOrd="0" presId="urn:microsoft.com/office/officeart/2018/2/layout/IconVerticalSolidList"/>
    <dgm:cxn modelId="{5C8588AA-D846-41D1-9212-896C5E36C1C4}" type="presParOf" srcId="{DDF35D58-5503-420A-B076-FC7EF8F8F83B}" destId="{807D97C5-1475-4319-8615-934380D6BD46}" srcOrd="0" destOrd="0" presId="urn:microsoft.com/office/officeart/2018/2/layout/IconVerticalSolidList"/>
    <dgm:cxn modelId="{A30EB404-AA1B-436D-B470-6E01A9E18A6D}" type="presParOf" srcId="{DDF35D58-5503-420A-B076-FC7EF8F8F83B}" destId="{A6EF34DE-99DA-45C7-8626-963EC6910623}" srcOrd="1" destOrd="0" presId="urn:microsoft.com/office/officeart/2018/2/layout/IconVerticalSolidList"/>
    <dgm:cxn modelId="{48E9D62F-A505-48F0-80CC-27D0A39A85CA}" type="presParOf" srcId="{DDF35D58-5503-420A-B076-FC7EF8F8F83B}" destId="{681EC78D-C5A4-47E2-8EC2-DA6D046BE86F}" srcOrd="2" destOrd="0" presId="urn:microsoft.com/office/officeart/2018/2/layout/IconVerticalSolidList"/>
    <dgm:cxn modelId="{A0377EAD-1995-41F0-93EE-C98A34BAB37D}" type="presParOf" srcId="{DDF35D58-5503-420A-B076-FC7EF8F8F83B}" destId="{939B1F9B-96F9-469E-B3FF-F170F835EBC3}" srcOrd="3" destOrd="0" presId="urn:microsoft.com/office/officeart/2018/2/layout/IconVerticalSolidList"/>
    <dgm:cxn modelId="{31FA1C67-5EF8-4EF5-A931-C4868E65A66B}" type="presParOf" srcId="{1F1320BA-D2CA-4CAF-9549-DDB0B058CE97}" destId="{180C9BBB-C461-4DAA-BC18-B89B62D2EC6A}" srcOrd="5" destOrd="0" presId="urn:microsoft.com/office/officeart/2018/2/layout/IconVerticalSolidList"/>
    <dgm:cxn modelId="{F3DC6EFA-4DFD-4F17-9C8D-B4992E086A89}" type="presParOf" srcId="{1F1320BA-D2CA-4CAF-9549-DDB0B058CE97}" destId="{CEAF7A8C-EDE5-4DBA-8D62-3D38F4E21929}" srcOrd="6" destOrd="0" presId="urn:microsoft.com/office/officeart/2018/2/layout/IconVerticalSolidList"/>
    <dgm:cxn modelId="{D747D0E3-3BF4-4371-B53C-9DA9DFDE54BE}" type="presParOf" srcId="{CEAF7A8C-EDE5-4DBA-8D62-3D38F4E21929}" destId="{A345CF98-78DE-410B-87BD-BD0600E6A943}" srcOrd="0" destOrd="0" presId="urn:microsoft.com/office/officeart/2018/2/layout/IconVerticalSolidList"/>
    <dgm:cxn modelId="{E5648EAD-E21C-406A-8EDE-40CA7D1D500A}" type="presParOf" srcId="{CEAF7A8C-EDE5-4DBA-8D62-3D38F4E21929}" destId="{FADC6D38-B9D6-4D5A-8D99-7A14ED71ED50}" srcOrd="1" destOrd="0" presId="urn:microsoft.com/office/officeart/2018/2/layout/IconVerticalSolidList"/>
    <dgm:cxn modelId="{944E56AD-6063-458B-808B-D2297D61B824}" type="presParOf" srcId="{CEAF7A8C-EDE5-4DBA-8D62-3D38F4E21929}" destId="{F526F4DC-923C-4C99-A5AE-BB7F10CB6810}" srcOrd="2" destOrd="0" presId="urn:microsoft.com/office/officeart/2018/2/layout/IconVerticalSolidList"/>
    <dgm:cxn modelId="{4AA10702-CC16-4F2A-AF32-257DB56AF018}" type="presParOf" srcId="{CEAF7A8C-EDE5-4DBA-8D62-3D38F4E21929}" destId="{B4432879-1670-48FC-9373-EB813FB683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D4CD90-D3FF-44B2-B185-84D20F84B5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6EE54A-9359-49F0-AD13-1EC85DD495BE}">
      <dgm:prSet/>
      <dgm:spPr/>
      <dgm:t>
        <a:bodyPr/>
        <a:lstStyle/>
        <a:p>
          <a:r>
            <a:rPr lang="en-US" b="1"/>
            <a:t>Avantages : Gain de temps</a:t>
          </a:r>
          <a:r>
            <a:rPr lang="fr-FR" b="1"/>
            <a:t> considérable</a:t>
          </a:r>
          <a:r>
            <a:rPr lang="en-US" b="1"/>
            <a:t>, amélioration </a:t>
          </a:r>
          <a:r>
            <a:rPr lang="fr-FR" b="1"/>
            <a:t>significative </a:t>
          </a:r>
          <a:r>
            <a:rPr lang="en-US" b="1"/>
            <a:t>de la qualité des soins, meilleure coordination</a:t>
          </a:r>
          <a:r>
            <a:rPr lang="fr-FR" b="1"/>
            <a:t>, économies de temps et d’énergie</a:t>
          </a:r>
          <a:endParaRPr lang="en-US" b="1"/>
        </a:p>
      </dgm:t>
    </dgm:pt>
    <dgm:pt modelId="{783B4D29-7350-489C-824D-EF59119A0D48}" type="parTrans" cxnId="{88CB0266-28AA-47CE-A7EF-4A53DF7E95C4}">
      <dgm:prSet/>
      <dgm:spPr/>
      <dgm:t>
        <a:bodyPr/>
        <a:lstStyle/>
        <a:p>
          <a:endParaRPr lang="en-US"/>
        </a:p>
      </dgm:t>
    </dgm:pt>
    <dgm:pt modelId="{FD65468C-803C-4B47-8D43-30FCF7CD7C14}" type="sibTrans" cxnId="{88CB0266-28AA-47CE-A7EF-4A53DF7E95C4}">
      <dgm:prSet/>
      <dgm:spPr/>
      <dgm:t>
        <a:bodyPr/>
        <a:lstStyle/>
        <a:p>
          <a:endParaRPr lang="en-US"/>
        </a:p>
      </dgm:t>
    </dgm:pt>
    <dgm:pt modelId="{7517EF07-4490-4F8E-A08A-CFDFCC11F94A}">
      <dgm:prSet/>
      <dgm:spPr/>
      <dgm:t>
        <a:bodyPr/>
        <a:lstStyle/>
        <a:p>
          <a:r>
            <a:rPr lang="en-US" b="1"/>
            <a:t>Limites </a:t>
          </a:r>
          <a:r>
            <a:rPr lang="fr-FR" b="1"/>
            <a:t>actuelles </a:t>
          </a:r>
          <a:r>
            <a:rPr lang="en-US" b="1"/>
            <a:t>: Faible remplissage de</a:t>
          </a:r>
          <a:r>
            <a:rPr lang="fr-FR" b="1"/>
            <a:t> certains</a:t>
          </a:r>
          <a:r>
            <a:rPr lang="en-US" b="1"/>
            <a:t> dossiers, manque de formation, contraintes d'accès</a:t>
          </a:r>
          <a:r>
            <a:rPr lang="fr-FR" b="1"/>
            <a:t>, problème spécifique avec noms composés (INS non qualifié = DMP non alimenté). Peu adapté quand les dossiers grossissent</a:t>
          </a:r>
          <a:endParaRPr lang="en-US" b="1"/>
        </a:p>
      </dgm:t>
    </dgm:pt>
    <dgm:pt modelId="{58FEBC45-845B-42A4-A925-B50ADBF684F0}" type="parTrans" cxnId="{A1782C7C-F205-409F-BDEB-120AA5B945B7}">
      <dgm:prSet/>
      <dgm:spPr/>
      <dgm:t>
        <a:bodyPr/>
        <a:lstStyle/>
        <a:p>
          <a:endParaRPr lang="en-US"/>
        </a:p>
      </dgm:t>
    </dgm:pt>
    <dgm:pt modelId="{0BB7B130-8F0A-49F1-87F6-155F135E1A38}" type="sibTrans" cxnId="{A1782C7C-F205-409F-BDEB-120AA5B945B7}">
      <dgm:prSet/>
      <dgm:spPr/>
      <dgm:t>
        <a:bodyPr/>
        <a:lstStyle/>
        <a:p>
          <a:endParaRPr lang="en-US"/>
        </a:p>
      </dgm:t>
    </dgm:pt>
    <dgm:pt modelId="{BA61DE2B-E3C5-4D20-8462-8F180BE44AA9}" type="pres">
      <dgm:prSet presAssocID="{64D4CD90-D3FF-44B2-B185-84D20F84B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7343C14-6CF3-4655-AB0E-494CA60B31BD}" type="pres">
      <dgm:prSet presAssocID="{C06EE54A-9359-49F0-AD13-1EC85DD495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5965AE-04A5-45EC-AECD-332C4E1281F6}" type="pres">
      <dgm:prSet presAssocID="{FD65468C-803C-4B47-8D43-30FCF7CD7C14}" presName="spacer" presStyleCnt="0"/>
      <dgm:spPr/>
    </dgm:pt>
    <dgm:pt modelId="{DED0C05C-6FB3-40E6-810F-BEE5A84893BB}" type="pres">
      <dgm:prSet presAssocID="{7517EF07-4490-4F8E-A08A-CFDFCC11F9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CB0266-28AA-47CE-A7EF-4A53DF7E95C4}" srcId="{64D4CD90-D3FF-44B2-B185-84D20F84B50D}" destId="{C06EE54A-9359-49F0-AD13-1EC85DD495BE}" srcOrd="0" destOrd="0" parTransId="{783B4D29-7350-489C-824D-EF59119A0D48}" sibTransId="{FD65468C-803C-4B47-8D43-30FCF7CD7C14}"/>
    <dgm:cxn modelId="{A1782C7C-F205-409F-BDEB-120AA5B945B7}" srcId="{64D4CD90-D3FF-44B2-B185-84D20F84B50D}" destId="{7517EF07-4490-4F8E-A08A-CFDFCC11F94A}" srcOrd="1" destOrd="0" parTransId="{58FEBC45-845B-42A4-A925-B50ADBF684F0}" sibTransId="{0BB7B130-8F0A-49F1-87F6-155F135E1A38}"/>
    <dgm:cxn modelId="{85FAB548-C713-432F-B541-2307BBAB1D64}" type="presOf" srcId="{64D4CD90-D3FF-44B2-B185-84D20F84B50D}" destId="{BA61DE2B-E3C5-4D20-8462-8F180BE44AA9}" srcOrd="0" destOrd="0" presId="urn:microsoft.com/office/officeart/2005/8/layout/vList2"/>
    <dgm:cxn modelId="{179E8BEB-58AD-4C3D-8F4E-3528E67A1C8B}" type="presOf" srcId="{7517EF07-4490-4F8E-A08A-CFDFCC11F94A}" destId="{DED0C05C-6FB3-40E6-810F-BEE5A84893BB}" srcOrd="0" destOrd="0" presId="urn:microsoft.com/office/officeart/2005/8/layout/vList2"/>
    <dgm:cxn modelId="{EC291C50-0630-4FEB-B55D-26F08472A6F5}" type="presOf" srcId="{C06EE54A-9359-49F0-AD13-1EC85DD495BE}" destId="{47343C14-6CF3-4655-AB0E-494CA60B31BD}" srcOrd="0" destOrd="0" presId="urn:microsoft.com/office/officeart/2005/8/layout/vList2"/>
    <dgm:cxn modelId="{E91FD81A-A611-48CA-8CA1-19E0C611CBB4}" type="presParOf" srcId="{BA61DE2B-E3C5-4D20-8462-8F180BE44AA9}" destId="{47343C14-6CF3-4655-AB0E-494CA60B31BD}" srcOrd="0" destOrd="0" presId="urn:microsoft.com/office/officeart/2005/8/layout/vList2"/>
    <dgm:cxn modelId="{F40C2259-17CF-4574-8714-F5F7103ED783}" type="presParOf" srcId="{BA61DE2B-E3C5-4D20-8462-8F180BE44AA9}" destId="{0E5965AE-04A5-45EC-AECD-332C4E1281F6}" srcOrd="1" destOrd="0" presId="urn:microsoft.com/office/officeart/2005/8/layout/vList2"/>
    <dgm:cxn modelId="{E05C06CC-D9F7-4B2D-AD38-D9113A1D39D3}" type="presParOf" srcId="{BA61DE2B-E3C5-4D20-8462-8F180BE44AA9}" destId="{DED0C05C-6FB3-40E6-810F-BEE5A84893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40ECF3-4D00-476B-BD5B-A98847D7A4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7D939D-AC2D-4F5F-8BE6-26FCF419D541}">
      <dgm:prSet/>
      <dgm:spPr/>
      <dgm:t>
        <a:bodyPr/>
        <a:lstStyle/>
        <a:p>
          <a:r>
            <a:rPr lang="en-US" dirty="0"/>
            <a:t>Communication accrue sur le DMP</a:t>
          </a:r>
          <a:br>
            <a:rPr lang="en-US" dirty="0"/>
          </a:br>
          <a:r>
            <a:rPr lang="fr-FR" dirty="0"/>
            <a:t>(ARS s’il vous plaît communiquez !!!)</a:t>
          </a:r>
          <a:endParaRPr lang="en-US" dirty="0"/>
        </a:p>
      </dgm:t>
    </dgm:pt>
    <dgm:pt modelId="{10CFEEF7-D425-4312-BAD6-6419C80158B3}" type="parTrans" cxnId="{C9BA895A-6FC5-4C58-BA88-20D16A8C47F9}">
      <dgm:prSet/>
      <dgm:spPr/>
      <dgm:t>
        <a:bodyPr/>
        <a:lstStyle/>
        <a:p>
          <a:endParaRPr lang="en-US"/>
        </a:p>
      </dgm:t>
    </dgm:pt>
    <dgm:pt modelId="{F941E396-EBC1-4E04-9BB9-8A464AF8E779}" type="sibTrans" cxnId="{C9BA895A-6FC5-4C58-BA88-20D16A8C47F9}">
      <dgm:prSet/>
      <dgm:spPr/>
      <dgm:t>
        <a:bodyPr/>
        <a:lstStyle/>
        <a:p>
          <a:endParaRPr lang="en-US"/>
        </a:p>
      </dgm:t>
    </dgm:pt>
    <dgm:pt modelId="{78B05020-7AF4-4E44-99BD-F3AC992692EA}">
      <dgm:prSet/>
      <dgm:spPr/>
      <dgm:t>
        <a:bodyPr/>
        <a:lstStyle/>
        <a:p>
          <a:r>
            <a:rPr lang="en-US"/>
            <a:t>Formation des médecins hospitaliers</a:t>
          </a:r>
          <a:r>
            <a:rPr lang="fr-FR"/>
            <a:t>, des internes</a:t>
          </a:r>
          <a:endParaRPr lang="en-US"/>
        </a:p>
      </dgm:t>
    </dgm:pt>
    <dgm:pt modelId="{0782EB7C-14AC-49D2-A179-BF46A952BBC6}" type="parTrans" cxnId="{AB4378B7-C6E7-474E-83D5-1256D1E92F1A}">
      <dgm:prSet/>
      <dgm:spPr/>
      <dgm:t>
        <a:bodyPr/>
        <a:lstStyle/>
        <a:p>
          <a:endParaRPr lang="en-US"/>
        </a:p>
      </dgm:t>
    </dgm:pt>
    <dgm:pt modelId="{B1C220A9-9DBA-4F4C-B68B-35D78088AF2C}" type="sibTrans" cxnId="{AB4378B7-C6E7-474E-83D5-1256D1E92F1A}">
      <dgm:prSet/>
      <dgm:spPr/>
      <dgm:t>
        <a:bodyPr/>
        <a:lstStyle/>
        <a:p>
          <a:endParaRPr lang="en-US"/>
        </a:p>
      </dgm:t>
    </dgm:pt>
    <dgm:pt modelId="{FF7C7A03-02A7-4444-A863-73D57DBC343C}">
      <dgm:prSet/>
      <dgm:spPr/>
      <dgm:t>
        <a:bodyPr/>
        <a:lstStyle/>
        <a:p>
          <a:r>
            <a:rPr lang="en-US"/>
            <a:t>Intégration automatique du DMP dans les logiciels métiers</a:t>
          </a:r>
          <a:r>
            <a:rPr lang="fr-FR"/>
            <a:t>+++ hospitaliers</a:t>
          </a:r>
          <a:endParaRPr lang="en-US"/>
        </a:p>
      </dgm:t>
    </dgm:pt>
    <dgm:pt modelId="{0C802CD6-770F-4070-8CD8-26E77EB93AD8}" type="parTrans" cxnId="{EEE27A6C-D581-4B5A-94D9-FBD4137245BC}">
      <dgm:prSet/>
      <dgm:spPr/>
      <dgm:t>
        <a:bodyPr/>
        <a:lstStyle/>
        <a:p>
          <a:endParaRPr lang="en-US"/>
        </a:p>
      </dgm:t>
    </dgm:pt>
    <dgm:pt modelId="{04B575A0-3BA0-4BF8-9D9B-553EFBD79A7B}" type="sibTrans" cxnId="{EEE27A6C-D581-4B5A-94D9-FBD4137245BC}">
      <dgm:prSet/>
      <dgm:spPr/>
      <dgm:t>
        <a:bodyPr/>
        <a:lstStyle/>
        <a:p>
          <a:endParaRPr lang="en-US"/>
        </a:p>
      </dgm:t>
    </dgm:pt>
    <dgm:pt modelId="{99A09021-22B5-4C54-B34F-2A5928319470}" type="pres">
      <dgm:prSet presAssocID="{CF40ECF3-4D00-476B-BD5B-A98847D7A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00FFF68-2138-4356-BE57-A0D0F0AC59E2}" type="pres">
      <dgm:prSet presAssocID="{A87D939D-AC2D-4F5F-8BE6-26FCF419D5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1A9E84-9559-4A2C-9CD4-0155484F7533}" type="pres">
      <dgm:prSet presAssocID="{F941E396-EBC1-4E04-9BB9-8A464AF8E779}" presName="spacer" presStyleCnt="0"/>
      <dgm:spPr/>
    </dgm:pt>
    <dgm:pt modelId="{40865E86-5720-42BF-8539-75AFB0A4A1B9}" type="pres">
      <dgm:prSet presAssocID="{78B05020-7AF4-4E44-99BD-F3AC992692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D5C7CF-0357-48B2-A484-7652C02BE69D}" type="pres">
      <dgm:prSet presAssocID="{B1C220A9-9DBA-4F4C-B68B-35D78088AF2C}" presName="spacer" presStyleCnt="0"/>
      <dgm:spPr/>
    </dgm:pt>
    <dgm:pt modelId="{3112DF7E-39C6-45EE-972E-068F4F100870}" type="pres">
      <dgm:prSet presAssocID="{FF7C7A03-02A7-4444-A863-73D57DBC34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0B8420-CF93-41D1-B2A3-9F3AE32CA319}" type="presOf" srcId="{78B05020-7AF4-4E44-99BD-F3AC992692EA}" destId="{40865E86-5720-42BF-8539-75AFB0A4A1B9}" srcOrd="0" destOrd="0" presId="urn:microsoft.com/office/officeart/2005/8/layout/vList2"/>
    <dgm:cxn modelId="{AB4378B7-C6E7-474E-83D5-1256D1E92F1A}" srcId="{CF40ECF3-4D00-476B-BD5B-A98847D7A43A}" destId="{78B05020-7AF4-4E44-99BD-F3AC992692EA}" srcOrd="1" destOrd="0" parTransId="{0782EB7C-14AC-49D2-A179-BF46A952BBC6}" sibTransId="{B1C220A9-9DBA-4F4C-B68B-35D78088AF2C}"/>
    <dgm:cxn modelId="{30DAB015-CB78-4525-BDEF-D4837FF1A99C}" type="presOf" srcId="{A87D939D-AC2D-4F5F-8BE6-26FCF419D541}" destId="{E00FFF68-2138-4356-BE57-A0D0F0AC59E2}" srcOrd="0" destOrd="0" presId="urn:microsoft.com/office/officeart/2005/8/layout/vList2"/>
    <dgm:cxn modelId="{C9BA895A-6FC5-4C58-BA88-20D16A8C47F9}" srcId="{CF40ECF3-4D00-476B-BD5B-A98847D7A43A}" destId="{A87D939D-AC2D-4F5F-8BE6-26FCF419D541}" srcOrd="0" destOrd="0" parTransId="{10CFEEF7-D425-4312-BAD6-6419C80158B3}" sibTransId="{F941E396-EBC1-4E04-9BB9-8A464AF8E779}"/>
    <dgm:cxn modelId="{EEE27A6C-D581-4B5A-94D9-FBD4137245BC}" srcId="{CF40ECF3-4D00-476B-BD5B-A98847D7A43A}" destId="{FF7C7A03-02A7-4444-A863-73D57DBC343C}" srcOrd="2" destOrd="0" parTransId="{0C802CD6-770F-4070-8CD8-26E77EB93AD8}" sibTransId="{04B575A0-3BA0-4BF8-9D9B-553EFBD79A7B}"/>
    <dgm:cxn modelId="{C6755B1C-3C3B-4955-BE3F-CAFF50575713}" type="presOf" srcId="{CF40ECF3-4D00-476B-BD5B-A98847D7A43A}" destId="{99A09021-22B5-4C54-B34F-2A5928319470}" srcOrd="0" destOrd="0" presId="urn:microsoft.com/office/officeart/2005/8/layout/vList2"/>
    <dgm:cxn modelId="{93F5B446-3DDA-4B51-9FA8-A8060C7D76A3}" type="presOf" srcId="{FF7C7A03-02A7-4444-A863-73D57DBC343C}" destId="{3112DF7E-39C6-45EE-972E-068F4F100870}" srcOrd="0" destOrd="0" presId="urn:microsoft.com/office/officeart/2005/8/layout/vList2"/>
    <dgm:cxn modelId="{513859F1-B0B5-4E28-A923-8B2122821DA4}" type="presParOf" srcId="{99A09021-22B5-4C54-B34F-2A5928319470}" destId="{E00FFF68-2138-4356-BE57-A0D0F0AC59E2}" srcOrd="0" destOrd="0" presId="urn:microsoft.com/office/officeart/2005/8/layout/vList2"/>
    <dgm:cxn modelId="{9318BD5F-4024-4084-B87F-E9AC0BCBF598}" type="presParOf" srcId="{99A09021-22B5-4C54-B34F-2A5928319470}" destId="{191A9E84-9559-4A2C-9CD4-0155484F7533}" srcOrd="1" destOrd="0" presId="urn:microsoft.com/office/officeart/2005/8/layout/vList2"/>
    <dgm:cxn modelId="{11DDDAB0-E979-44D6-A111-D9B92455B90B}" type="presParOf" srcId="{99A09021-22B5-4C54-B34F-2A5928319470}" destId="{40865E86-5720-42BF-8539-75AFB0A4A1B9}" srcOrd="2" destOrd="0" presId="urn:microsoft.com/office/officeart/2005/8/layout/vList2"/>
    <dgm:cxn modelId="{6E2E3841-CE2C-4BAF-A8D7-0F0B13E1CE87}" type="presParOf" srcId="{99A09021-22B5-4C54-B34F-2A5928319470}" destId="{C9D5C7CF-0357-48B2-A484-7652C02BE69D}" srcOrd="3" destOrd="0" presId="urn:microsoft.com/office/officeart/2005/8/layout/vList2"/>
    <dgm:cxn modelId="{1832A33A-B431-4986-A09A-73391A52DBB5}" type="presParOf" srcId="{99A09021-22B5-4C54-B34F-2A5928319470}" destId="{3112DF7E-39C6-45EE-972E-068F4F1008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0FD5A-D2FB-4FFB-960C-9555B78E30FB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7905E-E706-41A4-BA9E-078B31B9FE2D}">
      <dsp:nvSpPr>
        <dsp:cNvPr id="0" name=""/>
        <dsp:cNvSpPr/>
      </dsp:nvSpPr>
      <dsp:spPr>
        <a:xfrm flipV="1">
          <a:off x="364359" y="350605"/>
          <a:ext cx="60960" cy="6096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8F23-2D36-4EBA-BEDD-1D162C112D4C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Contexte : Difficulté d'accès à l'information médicale pour les professionnels de santé </a:t>
          </a:r>
          <a:endParaRPr lang="en-US" sz="2200" kern="1200" dirty="0"/>
        </a:p>
      </dsp:txBody>
      <dsp:txXfrm>
        <a:off x="1058686" y="1808"/>
        <a:ext cx="9456913" cy="916611"/>
      </dsp:txXfrm>
    </dsp:sp>
    <dsp:sp modelId="{8DC3ED1B-81D8-4A77-8D20-EDCCF1D5A0B3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2408E-A380-4B4E-AF4C-CCC4DEC3A095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05C2A-13A2-41B4-B4A8-9998351DD29F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Patients âgés, multipathologies, soins fragmentés, soins complexes: difficultés pour patient de faire une restitution passé médical</a:t>
          </a:r>
          <a:endParaRPr lang="en-US" sz="2200" kern="1200"/>
        </a:p>
      </dsp:txBody>
      <dsp:txXfrm>
        <a:off x="1058686" y="1147573"/>
        <a:ext cx="9456913" cy="916611"/>
      </dsp:txXfrm>
    </dsp:sp>
    <dsp:sp modelId="{45ADF460-917B-45C5-B7AA-47B34484A13B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7ADB5-0759-4D4C-AB95-C199B6E6CA59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F32A1-27F3-4B82-9407-8A32C7A908C4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Manque de communication entre les différents sites de soins</a:t>
          </a:r>
          <a:endParaRPr lang="en-US" sz="2200" kern="1200"/>
        </a:p>
      </dsp:txBody>
      <dsp:txXfrm>
        <a:off x="1058686" y="2293338"/>
        <a:ext cx="9456913" cy="916611"/>
      </dsp:txXfrm>
    </dsp:sp>
    <dsp:sp modelId="{09D26650-35B5-4784-92DC-A871BA9DA53A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DEE38-AEB9-42F9-AFCE-0D96FFE5F789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408FA-965A-4704-A665-3DAE5D042719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Un outil sous-utilisé : le DMP (Dossier Médical Partagé)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5DA1F-21D6-4552-BCD3-6427E6D92A73}">
      <dsp:nvSpPr>
        <dsp:cNvPr id="0" name=""/>
        <dsp:cNvSpPr/>
      </dsp:nvSpPr>
      <dsp:spPr>
        <a:xfrm>
          <a:off x="212335" y="381679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A1DE6-66D5-4DEE-889A-5D2EC8351CA8}">
      <dsp:nvSpPr>
        <dsp:cNvPr id="0" name=""/>
        <dsp:cNvSpPr/>
      </dsp:nvSpPr>
      <dsp:spPr>
        <a:xfrm>
          <a:off x="492877" y="662221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F20AA-41BD-40D6-8E94-5CE4B76D9233}">
      <dsp:nvSpPr>
        <dsp:cNvPr id="0" name=""/>
        <dsp:cNvSpPr/>
      </dsp:nvSpPr>
      <dsp:spPr>
        <a:xfrm>
          <a:off x="1834517" y="293468"/>
          <a:ext cx="3148942" cy="151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 DMP </a:t>
          </a:r>
          <a:r>
            <a:rPr lang="en-US" sz="1800" kern="1200" dirty="0" err="1"/>
            <a:t>est</a:t>
          </a:r>
          <a:r>
            <a:rPr lang="en-US" sz="1800" kern="1200" dirty="0"/>
            <a:t> un </a:t>
          </a:r>
          <a:r>
            <a:rPr lang="en-US" sz="1800" kern="1200" dirty="0" err="1"/>
            <a:t>outil</a:t>
          </a:r>
          <a:r>
            <a:rPr lang="en-US" sz="1800" kern="1200" dirty="0"/>
            <a:t> puissant sous-</a:t>
          </a:r>
          <a:r>
            <a:rPr lang="en-US" sz="1800" kern="1200" dirty="0" err="1"/>
            <a:t>utilisé</a:t>
          </a:r>
          <a:endParaRPr lang="en-US" sz="1800" kern="1200" dirty="0"/>
        </a:p>
      </dsp:txBody>
      <dsp:txXfrm>
        <a:off x="1834517" y="293468"/>
        <a:ext cx="3148942" cy="1512335"/>
      </dsp:txXfrm>
    </dsp:sp>
    <dsp:sp modelId="{C17CCE27-E973-4A0B-99E7-29356EF6FACD}">
      <dsp:nvSpPr>
        <dsp:cNvPr id="0" name=""/>
        <dsp:cNvSpPr/>
      </dsp:nvSpPr>
      <dsp:spPr>
        <a:xfrm>
          <a:off x="5532139" y="381679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665D6-8451-49BD-91F6-173B9534FC07}">
      <dsp:nvSpPr>
        <dsp:cNvPr id="0" name=""/>
        <dsp:cNvSpPr/>
      </dsp:nvSpPr>
      <dsp:spPr>
        <a:xfrm>
          <a:off x="5812681" y="662221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4FD54-D885-4689-88D8-00A7010813CF}">
      <dsp:nvSpPr>
        <dsp:cNvPr id="0" name=""/>
        <dsp:cNvSpPr/>
      </dsp:nvSpPr>
      <dsp:spPr>
        <a:xfrm>
          <a:off x="7154322" y="293468"/>
          <a:ext cx="3148942" cy="151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Il constitue une aide déterminante pour la </a:t>
          </a:r>
          <a:r>
            <a:rPr lang="fr-FR" sz="1800" kern="1200"/>
            <a:t>bonne justification de la </a:t>
          </a:r>
          <a:r>
            <a:rPr lang="en-US" sz="1800" kern="1200"/>
            <a:t>transfusion</a:t>
          </a:r>
          <a:r>
            <a:rPr lang="fr-FR" sz="1800" kern="1200"/>
            <a:t> par les prescripteurs</a:t>
          </a:r>
          <a:endParaRPr lang="en-US" sz="1800" kern="1200"/>
        </a:p>
      </dsp:txBody>
      <dsp:txXfrm>
        <a:off x="7154322" y="293468"/>
        <a:ext cx="3148942" cy="1512335"/>
      </dsp:txXfrm>
    </dsp:sp>
    <dsp:sp modelId="{9E92A55C-F381-4CC4-BC02-B66F5FBF3614}">
      <dsp:nvSpPr>
        <dsp:cNvPr id="0" name=""/>
        <dsp:cNvSpPr/>
      </dsp:nvSpPr>
      <dsp:spPr>
        <a:xfrm>
          <a:off x="212335" y="263374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1455-A7BA-4F17-AB89-7857725DD1C9}">
      <dsp:nvSpPr>
        <dsp:cNvPr id="0" name=""/>
        <dsp:cNvSpPr/>
      </dsp:nvSpPr>
      <dsp:spPr>
        <a:xfrm>
          <a:off x="492877" y="291428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508CE-5394-4218-8264-F28BE5D3592F}">
      <dsp:nvSpPr>
        <dsp:cNvPr id="0" name=""/>
        <dsp:cNvSpPr/>
      </dsp:nvSpPr>
      <dsp:spPr>
        <a:xfrm>
          <a:off x="1834517" y="2545532"/>
          <a:ext cx="3148942" cy="151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Identification des patients chez qui d’autres traitements doivent être évoqués (fer, EPO, traiter saignement, soigner hémopathie, hémolyse, carences vitaminiques…)</a:t>
          </a:r>
          <a:endParaRPr lang="en-US" sz="1800" kern="1200"/>
        </a:p>
      </dsp:txBody>
      <dsp:txXfrm>
        <a:off x="1834517" y="2545532"/>
        <a:ext cx="3148942" cy="1512335"/>
      </dsp:txXfrm>
    </dsp:sp>
    <dsp:sp modelId="{5C43C875-EE50-48FB-94ED-988F957CCB1B}">
      <dsp:nvSpPr>
        <dsp:cNvPr id="0" name=""/>
        <dsp:cNvSpPr/>
      </dsp:nvSpPr>
      <dsp:spPr>
        <a:xfrm>
          <a:off x="5532139" y="263374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BA1C-3E41-48B3-B0DC-BF433AE39BDF}">
      <dsp:nvSpPr>
        <dsp:cNvPr id="0" name=""/>
        <dsp:cNvSpPr/>
      </dsp:nvSpPr>
      <dsp:spPr>
        <a:xfrm>
          <a:off x="5812681" y="291428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B0C6C-BAA6-4A56-93D7-688D9356BA88}">
      <dsp:nvSpPr>
        <dsp:cNvPr id="0" name=""/>
        <dsp:cNvSpPr/>
      </dsp:nvSpPr>
      <dsp:spPr>
        <a:xfrm>
          <a:off x="7154322" y="2545532"/>
          <a:ext cx="3148942" cy="151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Les correspondants d'hémovigilance doivent jouer un rôle clé dans sa promotion</a:t>
          </a:r>
        </a:p>
      </dsp:txBody>
      <dsp:txXfrm>
        <a:off x="7154322" y="2545532"/>
        <a:ext cx="3148942" cy="1512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2BE8-985F-4433-8CB3-848645445884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EB93C-D92D-4912-A0F7-D2D5FA1BF090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71EE4-3271-4108-AA0C-910885EFD26C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Plateforme fonctionnelle accessible à TOUS les médecins depuis +/- 3 ans</a:t>
          </a:r>
          <a:endParaRPr lang="en-US" sz="2500" kern="1200"/>
        </a:p>
      </dsp:txBody>
      <dsp:txXfrm>
        <a:off x="1437631" y="531"/>
        <a:ext cx="9077968" cy="1244702"/>
      </dsp:txXfrm>
    </dsp:sp>
    <dsp:sp modelId="{5EC4B04E-9190-4702-B7BC-9878637F4AA7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9C971-5B88-4C9C-8440-78679A0293B2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2056C-581A-4B61-9D7E-1F5F692CE481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Accès via Web DMP avec carte eCPS et numéro INS du patient</a:t>
          </a:r>
          <a:endParaRPr lang="en-US" sz="2500" kern="1200"/>
        </a:p>
      </dsp:txBody>
      <dsp:txXfrm>
        <a:off x="1437631" y="1556410"/>
        <a:ext cx="9077968" cy="1244702"/>
      </dsp:txXfrm>
    </dsp:sp>
    <dsp:sp modelId="{D07EB2E6-4D72-46EC-A33C-6ED9AC112086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52CDF-C85D-41A0-BC92-ED55A721EA23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54FE0-E04B-4BD4-A360-498F65832625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/>
            <a:t>Contient : comptes-rendus hospitaliers, consultations, biologie, pharmacie, imagerie, vaccinations</a:t>
          </a:r>
          <a:endParaRPr lang="en-US" sz="2500" kern="1200"/>
        </a:p>
      </dsp:txBody>
      <dsp:txXfrm>
        <a:off x="1437631" y="3112289"/>
        <a:ext cx="9077968" cy="124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749DB-BE4A-48B7-81B3-9FA38FD21E94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54FE0-FB78-452C-9B24-46A3A8E9B82A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B8C3B-FACB-47B5-BD10-1812D13CACCE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Pas interfacé avec les logiciels-métier hospitaliers pour le moment (changement? retour du public ?). Interfacé avec logiciels des généralistes</a:t>
          </a:r>
          <a:endParaRPr lang="en-US" sz="1800" kern="1200" dirty="0"/>
        </a:p>
      </dsp:txBody>
      <dsp:txXfrm>
        <a:off x="1339618" y="2288"/>
        <a:ext cx="5024605" cy="1159843"/>
      </dsp:txXfrm>
    </dsp:sp>
    <dsp:sp modelId="{616B1C5F-DCDC-4FED-B06F-440DE1A1B4B4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FCA6A-3AD3-410C-9FB7-73C57DAAF981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C6596-E488-4715-87D1-635D768BF0FD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Peu de communication des autorités de santé</a:t>
          </a:r>
          <a:r>
            <a:rPr lang="fr-FR" sz="1800" kern="1200"/>
            <a:t> auprès des hospitaliers</a:t>
          </a:r>
          <a:endParaRPr lang="en-US" sz="1800" kern="1200"/>
        </a:p>
      </dsp:txBody>
      <dsp:txXfrm>
        <a:off x="1339618" y="1452092"/>
        <a:ext cx="5024605" cy="1159843"/>
      </dsp:txXfrm>
    </dsp:sp>
    <dsp:sp modelId="{1615C533-AAE7-4A29-BA94-9B1D19D22187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7877A-02F7-4238-AC12-BC8F0C985350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AAE42-1422-4296-9EA9-B2EA143AEE29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Manque de formation et d'information</a:t>
          </a:r>
        </a:p>
      </dsp:txBody>
      <dsp:txXfrm>
        <a:off x="1339618" y="2901896"/>
        <a:ext cx="5024605" cy="1159843"/>
      </dsp:txXfrm>
    </dsp:sp>
    <dsp:sp modelId="{E0E88109-D275-4518-9564-48BF155BDCB8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78249-F71F-4ADE-A726-DC5DE1F4C7C3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7F553-1B6C-4C0B-A900-FA9A8E443367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Seulement</a:t>
          </a:r>
          <a:r>
            <a:rPr lang="en-US" sz="1800" kern="1200" dirty="0"/>
            <a:t> 6</a:t>
          </a:r>
          <a:r>
            <a:rPr lang="fr-FR" sz="1800" kern="1200" dirty="0"/>
            <a:t>5</a:t>
          </a:r>
          <a:r>
            <a:rPr lang="en-US" sz="1800" kern="1200" dirty="0"/>
            <a:t>00 </a:t>
          </a:r>
          <a:r>
            <a:rPr lang="en-US" sz="1800" kern="1200" dirty="0" err="1"/>
            <a:t>médecins</a:t>
          </a:r>
          <a:r>
            <a:rPr lang="en-US" sz="1800" kern="1200" dirty="0"/>
            <a:t> </a:t>
          </a:r>
          <a:r>
            <a:rPr lang="fr-FR" sz="1800" kern="1200" dirty="0"/>
            <a:t>s’y sont </a:t>
          </a:r>
          <a:r>
            <a:rPr lang="en-US" sz="1800" kern="1200" dirty="0" err="1"/>
            <a:t>connectés</a:t>
          </a:r>
          <a:r>
            <a:rPr lang="en-US" sz="1800" kern="1200" dirty="0"/>
            <a:t> </a:t>
          </a:r>
          <a:r>
            <a:rPr lang="en-US" sz="1800" kern="1200" dirty="0" err="1"/>
            <a:t>contre</a:t>
          </a:r>
          <a:r>
            <a:rPr lang="en-US" sz="1800" kern="1200" dirty="0"/>
            <a:t> 200000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exercice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(source: présentation ARS février 2025)</a:t>
          </a:r>
          <a:endParaRPr lang="en-US" sz="1800" kern="1200" dirty="0"/>
        </a:p>
      </dsp:txBody>
      <dsp:txXfrm>
        <a:off x="1339618" y="4351700"/>
        <a:ext cx="5024605" cy="115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BEA7C-D2D5-46A0-BDEC-B9E2152837B6}">
      <dsp:nvSpPr>
        <dsp:cNvPr id="0" name=""/>
        <dsp:cNvSpPr/>
      </dsp:nvSpPr>
      <dsp:spPr>
        <a:xfrm>
          <a:off x="0" y="0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407BF-D08F-40B5-8EDD-F1A740CC0BE9}">
      <dsp:nvSpPr>
        <dsp:cNvPr id="0" name=""/>
        <dsp:cNvSpPr/>
      </dsp:nvSpPr>
      <dsp:spPr>
        <a:xfrm>
          <a:off x="0" y="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Accès à l'historique (CHU, centre anti-cancer, autre CH). Parfois des CR tranfusionnels. Infos sur anticoagulation, grossesses, EPO, bio de ville…</a:t>
          </a:r>
          <a:endParaRPr lang="en-US" sz="2300" kern="1200"/>
        </a:p>
      </dsp:txBody>
      <dsp:txXfrm>
        <a:off x="0" y="0"/>
        <a:ext cx="6245265" cy="1397336"/>
      </dsp:txXfrm>
    </dsp:sp>
    <dsp:sp modelId="{C7A8F780-2AD3-4FFF-AFE2-9DAAB6A28DC4}">
      <dsp:nvSpPr>
        <dsp:cNvPr id="0" name=""/>
        <dsp:cNvSpPr/>
      </dsp:nvSpPr>
      <dsp:spPr>
        <a:xfrm>
          <a:off x="0" y="1397336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84569-8C58-40A9-A989-D8175B29B4D8}">
      <dsp:nvSpPr>
        <dsp:cNvPr id="0" name=""/>
        <dsp:cNvSpPr/>
      </dsp:nvSpPr>
      <dsp:spPr>
        <a:xfrm>
          <a:off x="0" y="1397336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Identification des pathologies sous-jacentes (ex : hémopathies, chimiothérapie en cours)</a:t>
          </a:r>
          <a:endParaRPr lang="en-US" sz="2300" kern="1200"/>
        </a:p>
      </dsp:txBody>
      <dsp:txXfrm>
        <a:off x="0" y="1397336"/>
        <a:ext cx="6245265" cy="1397336"/>
      </dsp:txXfrm>
    </dsp:sp>
    <dsp:sp modelId="{DBD5B1B0-21A3-4452-A1BD-086110F5F7EE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AA233-C7CC-4104-B080-CAE3B09A449C}">
      <dsp:nvSpPr>
        <dsp:cNvPr id="0" name=""/>
        <dsp:cNvSpPr/>
      </dsp:nvSpPr>
      <dsp:spPr>
        <a:xfrm>
          <a:off x="0" y="2794673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Meilleure justification des indications transfusionnelles</a:t>
          </a:r>
          <a:endParaRPr lang="en-US" sz="2300" kern="1200"/>
        </a:p>
      </dsp:txBody>
      <dsp:txXfrm>
        <a:off x="0" y="2794673"/>
        <a:ext cx="6245265" cy="1397336"/>
      </dsp:txXfrm>
    </dsp:sp>
    <dsp:sp modelId="{0F3A9473-3508-400F-A39D-502D9FAD2639}">
      <dsp:nvSpPr>
        <dsp:cNvPr id="0" name=""/>
        <dsp:cNvSpPr/>
      </dsp:nvSpPr>
      <dsp:spPr>
        <a:xfrm>
          <a:off x="0" y="4192010"/>
          <a:ext cx="624526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9BB92-9C94-4A57-B31C-2AE2D247B776}">
      <dsp:nvSpPr>
        <dsp:cNvPr id="0" name=""/>
        <dsp:cNvSpPr/>
      </dsp:nvSpPr>
      <dsp:spPr>
        <a:xfrm>
          <a:off x="0" y="419201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Identifier patients dont l’anémie n’est pas « gérée » en termes de traitement de fond</a:t>
          </a:r>
          <a:endParaRPr lang="en-US" sz="2300" kern="1200"/>
        </a:p>
      </dsp:txBody>
      <dsp:txXfrm>
        <a:off x="0" y="4192010"/>
        <a:ext cx="6245265" cy="1397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6DF91-7C6B-40D5-B5B5-27F35EFDCCB9}">
      <dsp:nvSpPr>
        <dsp:cNvPr id="0" name=""/>
        <dsp:cNvSpPr/>
      </dsp:nvSpPr>
      <dsp:spPr>
        <a:xfrm>
          <a:off x="0" y="682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0D5D9-FC7C-4C2B-85AD-450936AC822A}">
      <dsp:nvSpPr>
        <dsp:cNvPr id="0" name=""/>
        <dsp:cNvSpPr/>
      </dsp:nvSpPr>
      <dsp:spPr>
        <a:xfrm>
          <a:off x="0" y="682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Sensibiliser les médecins </a:t>
          </a:r>
          <a:r>
            <a:rPr lang="fr-FR" sz="2000" kern="1200"/>
            <a:t>hospitaliers </a:t>
          </a:r>
          <a:r>
            <a:rPr lang="en-US" sz="2000" kern="1200"/>
            <a:t>à l'utilisation du DMP</a:t>
          </a:r>
        </a:p>
      </dsp:txBody>
      <dsp:txXfrm>
        <a:off x="0" y="682"/>
        <a:ext cx="6245265" cy="1117596"/>
      </dsp:txXfrm>
    </dsp:sp>
    <dsp:sp modelId="{476EFC99-1540-4474-A3E0-8AEC4A678EB6}">
      <dsp:nvSpPr>
        <dsp:cNvPr id="0" name=""/>
        <dsp:cNvSpPr/>
      </dsp:nvSpPr>
      <dsp:spPr>
        <a:xfrm>
          <a:off x="0" y="1118278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2521C-850C-41EA-9C41-C98A581335D9}">
      <dsp:nvSpPr>
        <dsp:cNvPr id="0" name=""/>
        <dsp:cNvSpPr/>
      </dsp:nvSpPr>
      <dsp:spPr>
        <a:xfrm>
          <a:off x="0" y="111827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Promouvoir son intégration dans les pratiques hospitalières</a:t>
          </a:r>
        </a:p>
      </dsp:txBody>
      <dsp:txXfrm>
        <a:off x="0" y="1118278"/>
        <a:ext cx="6245265" cy="1117596"/>
      </dsp:txXfrm>
    </dsp:sp>
    <dsp:sp modelId="{906B2EC3-E6BF-4E18-9297-2945982D34D9}">
      <dsp:nvSpPr>
        <dsp:cNvPr id="0" name=""/>
        <dsp:cNvSpPr/>
      </dsp:nvSpPr>
      <dsp:spPr>
        <a:xfrm>
          <a:off x="0" y="2235875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443BD-57D4-42AC-B6C5-6FC30FB0C1D6}">
      <dsp:nvSpPr>
        <dsp:cNvPr id="0" name=""/>
        <dsp:cNvSpPr/>
      </dsp:nvSpPr>
      <dsp:spPr>
        <a:xfrm>
          <a:off x="0" y="2235875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Favoriser une meilleure traçabilité transfusionnelle</a:t>
          </a:r>
        </a:p>
      </dsp:txBody>
      <dsp:txXfrm>
        <a:off x="0" y="2235875"/>
        <a:ext cx="6245265" cy="1117596"/>
      </dsp:txXfrm>
    </dsp:sp>
    <dsp:sp modelId="{FE4C8440-0599-4156-BA37-A0715C084004}">
      <dsp:nvSpPr>
        <dsp:cNvPr id="0" name=""/>
        <dsp:cNvSpPr/>
      </dsp:nvSpPr>
      <dsp:spPr>
        <a:xfrm>
          <a:off x="0" y="3353471"/>
          <a:ext cx="624526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22CF9-1E7D-4615-B5DE-7D252D633965}">
      <dsp:nvSpPr>
        <dsp:cNvPr id="0" name=""/>
        <dsp:cNvSpPr/>
      </dsp:nvSpPr>
      <dsp:spPr>
        <a:xfrm>
          <a:off x="0" y="3353471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Faciliter la coordination inter-établissements</a:t>
          </a:r>
          <a:endParaRPr lang="en-US" sz="2000" kern="1200"/>
        </a:p>
      </dsp:txBody>
      <dsp:txXfrm>
        <a:off x="0" y="3353471"/>
        <a:ext cx="6245265" cy="1117596"/>
      </dsp:txXfrm>
    </dsp:sp>
    <dsp:sp modelId="{CA36D83F-F9F0-4813-88F9-B1FE7CC8E773}">
      <dsp:nvSpPr>
        <dsp:cNvPr id="0" name=""/>
        <dsp:cNvSpPr/>
      </dsp:nvSpPr>
      <dsp:spPr>
        <a:xfrm>
          <a:off x="0" y="4471068"/>
          <a:ext cx="624526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C1E-1ED5-4EA4-B00D-4B4F871C435E}">
      <dsp:nvSpPr>
        <dsp:cNvPr id="0" name=""/>
        <dsp:cNvSpPr/>
      </dsp:nvSpPr>
      <dsp:spPr>
        <a:xfrm>
          <a:off x="0" y="447106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Accessoirement, mon avis personnel: gérer de nouveaux patients en médecine hospitalière sans consulter leur </a:t>
          </a:r>
          <a:r>
            <a:rPr lang="fr-FR" sz="2000" kern="1200" dirty="0" err="1"/>
            <a:t>DMP</a:t>
          </a:r>
          <a:r>
            <a:rPr lang="fr-FR" sz="2000" kern="1200" dirty="0"/>
            <a:t> est devenu une perte de chance pour eux</a:t>
          </a:r>
          <a:endParaRPr lang="en-US" sz="2000" kern="1200" dirty="0"/>
        </a:p>
      </dsp:txBody>
      <dsp:txXfrm>
        <a:off x="0" y="4471068"/>
        <a:ext cx="6245265" cy="1117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95CE-771E-4199-80A5-D36CF903885B}">
      <dsp:nvSpPr>
        <dsp:cNvPr id="0" name=""/>
        <dsp:cNvSpPr/>
      </dsp:nvSpPr>
      <dsp:spPr>
        <a:xfrm>
          <a:off x="0" y="0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03193-D9AD-4212-92F1-BE0F4218222F}">
      <dsp:nvSpPr>
        <dsp:cNvPr id="0" name=""/>
        <dsp:cNvSpPr/>
      </dsp:nvSpPr>
      <dsp:spPr>
        <a:xfrm>
          <a:off x="0" y="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Audit des transfusions à Sélestat : nombreuses indications mal étayées</a:t>
          </a:r>
          <a:r>
            <a:rPr lang="fr-FR" sz="2200" kern="1200"/>
            <a:t> car peu d’infos sur les patients envoyés par les MT aux urgences ou en HDJ</a:t>
          </a:r>
          <a:endParaRPr lang="en-US" sz="2200" kern="1200"/>
        </a:p>
      </dsp:txBody>
      <dsp:txXfrm>
        <a:off x="0" y="0"/>
        <a:ext cx="6245265" cy="1397336"/>
      </dsp:txXfrm>
    </dsp:sp>
    <dsp:sp modelId="{3E30C5E6-8BD4-4D35-A584-AF534B7A5A33}">
      <dsp:nvSpPr>
        <dsp:cNvPr id="0" name=""/>
        <dsp:cNvSpPr/>
      </dsp:nvSpPr>
      <dsp:spPr>
        <a:xfrm>
          <a:off x="0" y="1397336"/>
          <a:ext cx="624526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69A7A-C7D5-423A-B113-08B1B9FF797D}">
      <dsp:nvSpPr>
        <dsp:cNvPr id="0" name=""/>
        <dsp:cNvSpPr/>
      </dsp:nvSpPr>
      <dsp:spPr>
        <a:xfrm>
          <a:off x="0" y="1397336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Aux urgences: consultation systématique du DMP chez tous les patients</a:t>
          </a:r>
          <a:endParaRPr lang="en-US" sz="2200" kern="1200"/>
        </a:p>
      </dsp:txBody>
      <dsp:txXfrm>
        <a:off x="0" y="1397336"/>
        <a:ext cx="6245265" cy="1397336"/>
      </dsp:txXfrm>
    </dsp:sp>
    <dsp:sp modelId="{9F855210-C5FD-415C-818D-78CB82C32F7E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889F7-F3AA-46EF-B573-FD44F4691821}">
      <dsp:nvSpPr>
        <dsp:cNvPr id="0" name=""/>
        <dsp:cNvSpPr/>
      </dsp:nvSpPr>
      <dsp:spPr>
        <a:xfrm>
          <a:off x="0" y="2794673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En hospitalisation en Médecine: DMP fait gagner temps précieux dans les bilans étiologiques</a:t>
          </a:r>
          <a:endParaRPr lang="en-US" sz="2200" kern="1200"/>
        </a:p>
      </dsp:txBody>
      <dsp:txXfrm>
        <a:off x="0" y="2794673"/>
        <a:ext cx="6245265" cy="1397336"/>
      </dsp:txXfrm>
    </dsp:sp>
    <dsp:sp modelId="{60E8EC10-8CE6-4E7E-8983-963E9D11D64E}">
      <dsp:nvSpPr>
        <dsp:cNvPr id="0" name=""/>
        <dsp:cNvSpPr/>
      </dsp:nvSpPr>
      <dsp:spPr>
        <a:xfrm>
          <a:off x="0" y="4192010"/>
          <a:ext cx="624526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E08AA-82FF-452B-889F-4013A8BC26D7}">
      <dsp:nvSpPr>
        <dsp:cNvPr id="0" name=""/>
        <dsp:cNvSpPr/>
      </dsp:nvSpPr>
      <dsp:spPr>
        <a:xfrm>
          <a:off x="0" y="419201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Enseignement aux internes (qui ont accès au DMP via eCPF)</a:t>
          </a:r>
          <a:endParaRPr lang="en-US" sz="2200" kern="1200"/>
        </a:p>
      </dsp:txBody>
      <dsp:txXfrm>
        <a:off x="0" y="4192010"/>
        <a:ext cx="6245265" cy="1397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AAC2-3A8D-4427-A49E-5377CAA8DA9F}">
      <dsp:nvSpPr>
        <dsp:cNvPr id="0" name=""/>
        <dsp:cNvSpPr/>
      </dsp:nvSpPr>
      <dsp:spPr>
        <a:xfrm>
          <a:off x="0" y="0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1E05-6F83-40E6-85A6-D854364BD2F9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C0450-D97A-40D4-AA72-8368EF5A8540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Vacancier</a:t>
          </a:r>
          <a:r>
            <a:rPr lang="en-US" sz="1800" kern="1200"/>
            <a:t> admis en détresse respiratoire : accès au DMP et identification d'une chimiothérapie en cours</a:t>
          </a:r>
          <a:r>
            <a:rPr lang="fr-FR" sz="1800" kern="1200"/>
            <a:t>: impact majeur pour réanimateur</a:t>
          </a:r>
          <a:endParaRPr lang="en-US" sz="1800" kern="1200"/>
        </a:p>
      </dsp:txBody>
      <dsp:txXfrm>
        <a:off x="1357965" y="2319"/>
        <a:ext cx="4887299" cy="1175727"/>
      </dsp:txXfrm>
    </dsp:sp>
    <dsp:sp modelId="{A1FD9135-0A19-41CA-86F2-A5A1BA4881E4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5317-F091-44B9-97FC-589B9521A02E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4E1EE-B86F-43B2-AB35-786220F1ECD9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Patient anémique transfusé dans un autre hôpital sans que son médecin ne le sache</a:t>
          </a:r>
        </a:p>
      </dsp:txBody>
      <dsp:txXfrm>
        <a:off x="1357965" y="1471979"/>
        <a:ext cx="4887299" cy="1175727"/>
      </dsp:txXfrm>
    </dsp:sp>
    <dsp:sp modelId="{807D97C5-1475-4319-8615-934380D6BD46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F34DE-99DA-45C7-8626-963EC6910623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B1F9B-96F9-469E-B3FF-F170F835EBC3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Compte-rendu d'hématologie préconisant un traitement par EPO non appliqué</a:t>
          </a:r>
          <a:r>
            <a:rPr lang="fr-FR" sz="1800" kern="1200"/>
            <a:t>: patient était transfusé à répétition</a:t>
          </a:r>
          <a:endParaRPr lang="en-US" sz="1800" kern="1200"/>
        </a:p>
      </dsp:txBody>
      <dsp:txXfrm>
        <a:off x="1357965" y="2941639"/>
        <a:ext cx="4887299" cy="1175727"/>
      </dsp:txXfrm>
    </dsp:sp>
    <dsp:sp modelId="{A345CF98-78DE-410B-87BD-BD0600E6A943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C6D38-B9D6-4D5A-8D99-7A14ED71ED50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32879-1670-48FC-9373-EB813FB683B1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Anémie sur hémolytique sur valves cardiaques connue au CHU, bilan recommencé au CH, finalement info dans le DMP</a:t>
          </a:r>
          <a:endParaRPr lang="en-US" sz="1800" kern="1200"/>
        </a:p>
      </dsp:txBody>
      <dsp:txXfrm>
        <a:off x="1357965" y="4411299"/>
        <a:ext cx="4887299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3C14-6CF3-4655-AB0E-494CA60B31BD}">
      <dsp:nvSpPr>
        <dsp:cNvPr id="0" name=""/>
        <dsp:cNvSpPr/>
      </dsp:nvSpPr>
      <dsp:spPr>
        <a:xfrm>
          <a:off x="0" y="89779"/>
          <a:ext cx="6245265" cy="2667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Avantages : Gain de temps</a:t>
          </a:r>
          <a:r>
            <a:rPr lang="fr-FR" sz="2600" b="1" kern="1200"/>
            <a:t> considérable</a:t>
          </a:r>
          <a:r>
            <a:rPr lang="en-US" sz="2600" b="1" kern="1200"/>
            <a:t>, amélioration </a:t>
          </a:r>
          <a:r>
            <a:rPr lang="fr-FR" sz="2600" b="1" kern="1200"/>
            <a:t>significative </a:t>
          </a:r>
          <a:r>
            <a:rPr lang="en-US" sz="2600" b="1" kern="1200"/>
            <a:t>de la qualité des soins, meilleure coordination</a:t>
          </a:r>
          <a:r>
            <a:rPr lang="fr-FR" sz="2600" b="1" kern="1200"/>
            <a:t>, économies de temps et d’énergie</a:t>
          </a:r>
          <a:endParaRPr lang="en-US" sz="2600" b="1" kern="1200"/>
        </a:p>
      </dsp:txBody>
      <dsp:txXfrm>
        <a:off x="130214" y="219993"/>
        <a:ext cx="5984837" cy="2407025"/>
      </dsp:txXfrm>
    </dsp:sp>
    <dsp:sp modelId="{DED0C05C-6FB3-40E6-810F-BEE5A84893BB}">
      <dsp:nvSpPr>
        <dsp:cNvPr id="0" name=""/>
        <dsp:cNvSpPr/>
      </dsp:nvSpPr>
      <dsp:spPr>
        <a:xfrm>
          <a:off x="0" y="2832113"/>
          <a:ext cx="6245265" cy="26674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Limites </a:t>
          </a:r>
          <a:r>
            <a:rPr lang="fr-FR" sz="2600" b="1" kern="1200"/>
            <a:t>actuelles </a:t>
          </a:r>
          <a:r>
            <a:rPr lang="en-US" sz="2600" b="1" kern="1200"/>
            <a:t>: Faible remplissage de</a:t>
          </a:r>
          <a:r>
            <a:rPr lang="fr-FR" sz="2600" b="1" kern="1200"/>
            <a:t> certains</a:t>
          </a:r>
          <a:r>
            <a:rPr lang="en-US" sz="2600" b="1" kern="1200"/>
            <a:t> dossiers, manque de formation, contraintes d'accès</a:t>
          </a:r>
          <a:r>
            <a:rPr lang="fr-FR" sz="2600" b="1" kern="1200"/>
            <a:t>, problème spécifique avec noms composés (INS non qualifié = DMP non alimenté). Peu adapté quand les dossiers grossissent</a:t>
          </a:r>
          <a:endParaRPr lang="en-US" sz="2600" b="1" kern="1200"/>
        </a:p>
      </dsp:txBody>
      <dsp:txXfrm>
        <a:off x="130214" y="2962327"/>
        <a:ext cx="5984837" cy="24070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FF68-2138-4356-BE57-A0D0F0AC59E2}">
      <dsp:nvSpPr>
        <dsp:cNvPr id="0" name=""/>
        <dsp:cNvSpPr/>
      </dsp:nvSpPr>
      <dsp:spPr>
        <a:xfrm>
          <a:off x="0" y="62993"/>
          <a:ext cx="6245265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Communication accrue sur le DMP</a:t>
          </a:r>
          <a:br>
            <a:rPr lang="en-US" sz="3200" kern="1200" dirty="0"/>
          </a:br>
          <a:r>
            <a:rPr lang="fr-FR" sz="3200" kern="1200" dirty="0"/>
            <a:t>(ARS s’il vous plaît communiquez !!!)</a:t>
          </a:r>
          <a:endParaRPr lang="en-US" sz="3200" kern="1200" dirty="0"/>
        </a:p>
      </dsp:txBody>
      <dsp:txXfrm>
        <a:off x="85900" y="148893"/>
        <a:ext cx="6073465" cy="1587880"/>
      </dsp:txXfrm>
    </dsp:sp>
    <dsp:sp modelId="{40865E86-5720-42BF-8539-75AFB0A4A1B9}">
      <dsp:nvSpPr>
        <dsp:cNvPr id="0" name=""/>
        <dsp:cNvSpPr/>
      </dsp:nvSpPr>
      <dsp:spPr>
        <a:xfrm>
          <a:off x="0" y="1914833"/>
          <a:ext cx="6245265" cy="17596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Formation des médecins hospitaliers</a:t>
          </a:r>
          <a:r>
            <a:rPr lang="fr-FR" sz="3200" kern="1200"/>
            <a:t>, des internes</a:t>
          </a:r>
          <a:endParaRPr lang="en-US" sz="3200" kern="1200"/>
        </a:p>
      </dsp:txBody>
      <dsp:txXfrm>
        <a:off x="85900" y="2000733"/>
        <a:ext cx="6073465" cy="1587880"/>
      </dsp:txXfrm>
    </dsp:sp>
    <dsp:sp modelId="{3112DF7E-39C6-45EE-972E-068F4F100870}">
      <dsp:nvSpPr>
        <dsp:cNvPr id="0" name=""/>
        <dsp:cNvSpPr/>
      </dsp:nvSpPr>
      <dsp:spPr>
        <a:xfrm>
          <a:off x="0" y="3766673"/>
          <a:ext cx="6245265" cy="17596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Intégration automatique du DMP dans les logiciels métiers</a:t>
          </a:r>
          <a:r>
            <a:rPr lang="fr-FR" sz="3200" kern="1200"/>
            <a:t>+++ hospitaliers</a:t>
          </a:r>
          <a:endParaRPr lang="en-US" sz="3200" kern="1200"/>
        </a:p>
      </dsp:txBody>
      <dsp:txXfrm>
        <a:off x="85900" y="3852573"/>
        <a:ext cx="6073465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FEEAF90-B5E9-42C9-BFB7-3508C676D217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60073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547F43-7338-C79A-3C26-A8A77824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7322-58DC-46A3-B3EF-A34D1CB27AFE}" type="datetime1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E5FE3E-C72F-CD49-70B4-F9C9477D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4B1C35-A4B4-1C2A-41BD-CCCD3CCB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B0424-B197-4BA3-9704-4CB1A67C0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35117A-D89B-4E92-A181-57ED2C600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A76C3-3BFC-4836-A772-3FC2C1EC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FA01A8-8D33-4A87-85D6-8430AD9F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E0F87-83DD-4A8E-8427-99D2BC8F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5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3DD49-AACA-4630-9686-8C2293AD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A380F-486B-4FFB-86D6-5DBD0A37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B9DBEC-FB9C-4528-83E2-CA3136F8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FCE8B-8071-4095-B294-379EAEE5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5654F-2B37-4F3F-B6A6-DED60ED0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7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8EECC-F690-48A9-96AD-496BF948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7EECB5-126F-4BEE-8D3C-304B20A6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A54C5D-51B4-4F3E-A096-C34A6EC5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47637A-0309-42B9-B707-97B572FF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B0F9F5-A405-4EE7-83E3-E914A94E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0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C82AB-1C34-415C-9DA4-29403F7F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30FBE-56EC-497D-8B82-4BF0726EE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642303-F5CB-40E8-8D43-8D3912248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2024C7-E534-4958-B506-CBF98B1C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5092C-8DB6-4B36-BA79-BAB81EE2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25A6EF-FA24-4692-81EB-76A5CB9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7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F12C7-E4D8-4804-B284-25891901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F921BE-3607-49C2-9622-F7C719545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FE1451-E80B-4412-8A86-465FFFEA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D46CD5-B522-463E-89E6-8D6C7EEC5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DC68E5-8859-4753-A2F6-F380331AE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2F370F-2878-406B-A1BE-7869D549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1597B-BA60-4BB9-A06E-DDBC4E13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238986-8EA7-4980-91D8-581B411B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98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52F59-0F2F-4F54-8E0E-CB7F13A2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67E5ED-25DA-49E9-81DF-BAE7EFED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58AEB0-DCE7-4734-B407-7F0E526D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621F1-9733-4840-83E2-B1CCDC50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62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B09D98-9497-4F00-9CCF-B7E16651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8805A4-63A7-4EAF-8C54-1A0B0B3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CBC3F-B571-4CA3-A6AC-CCB42DD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59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3F0-4B94-446F-B5F8-61AEF881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8B357C-07D7-4B0C-955B-F338D718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D40D6F-6809-4803-8E2B-F76FB4AE9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978AF4-A8D5-4EDC-A04B-D26AFA05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DE6A24-C835-4202-8859-C9E61403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7D485F-CAB6-4885-A9E7-B0059C9A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41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DEAEC-94B3-44E7-BB70-762822D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336849-CC4B-498F-B879-B933BAAEC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C65D31-BCAD-4FC8-A67D-EA084F933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4681CC-0640-4AF2-B125-83BC55D2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E291E8-D472-416E-BDC3-1BE8B94D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1BFAC-8562-4160-B0F0-6214B83C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5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3A30034-09F9-46A6-BF8F-C590752ADDEB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809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49A43-682E-4EE6-B230-B1DD3ECA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F62C89-A7F4-4AA0-ABA8-B05D963FC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CCD7C-D6A1-4D98-9F29-F4FECE7A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C48F83-927E-459E-9FBA-CA9DA10F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32374A-AF50-4032-A107-D6AB82E6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8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3EE856-6C3F-4715-8E0C-F174EA177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BE418F-3ABC-464B-979B-A4C24B88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5EB54A-1F38-4D46-82F2-58444C1E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CF818A-C4E4-455C-9CAF-1B1EAE3D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E81843-07EB-4102-A1BC-08BE693B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7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4ED5D72-03FE-4D13-B64E-CC9BD52597EB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5926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4D77D9F-A5E9-4D0B-9CCD-298FB95FD7FD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318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ABCA0FA3-C263-443F-BD33-B136C3CBA711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663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4136882B-C33D-47EF-A95F-39953A447A89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2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99592" y="478799"/>
            <a:ext cx="2680741" cy="15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20755"/>
            <a:ext cx="12192000" cy="5637245"/>
          </a:xfrm>
          <a:prstGeom prst="rect">
            <a:avLst/>
          </a:prstGeom>
          <a:solidFill>
            <a:schemeClr val="tx2"/>
          </a:solidFill>
        </p:spPr>
        <p:txBody>
          <a:bodyPr vert="horz" lIns="0" tIns="1440000" rIns="0" bIns="0" rtlCol="0" anchor="ctr" anchorCtr="0">
            <a:noAutofit/>
          </a:bodyPr>
          <a:lstStyle/>
          <a:p>
            <a:pPr marL="122764" lvl="0" indent="0" algn="ctr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tabLst/>
            </a:pPr>
            <a:endParaRPr lang="fr-FR" sz="1867" b="0" cap="all" baseline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Tire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1FAD9081-C31A-4D9D-9978-6A2EA7558DB9}" type="datetime1">
              <a:rPr lang="fr-FR" cap="all" smtClean="0"/>
              <a:t>10/03/2025</a:t>
            </a:fld>
            <a:endParaRPr lang="fr-FR" cap="all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96062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8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B660174-9B18-47D4-AE7B-55FBFC36B765}" type="datetime1">
              <a:rPr lang="fr-FR" smtClean="0"/>
              <a:t>10/03/2025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04246" y="714283"/>
            <a:ext cx="2927751" cy="16871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0D852-9DC1-04A4-EBF1-A0772B9C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6A89D1-E358-50EC-4743-27F3A660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0E371-F54A-98BA-D411-464CCFC5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8E66-795A-41B8-8086-93DD850914EE}" type="datetime1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83FBA-8647-4CC2-00EA-400F5E87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78A6F-C34F-E29D-44BF-499E6F77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847A-6169-40ED-8326-7739AD76D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2BC292E-73B9-42CF-96AF-0AE76E5DB426}" type="datetime1">
              <a:rPr lang="fr-FR" cap="all" smtClean="0"/>
              <a:t>10/03/2025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338E90-3042-25C3-D015-4E27995640AB}"/>
              </a:ext>
            </a:extLst>
          </p:cNvPr>
          <p:cNvGrpSpPr/>
          <p:nvPr userDrawn="1"/>
        </p:nvGrpSpPr>
        <p:grpSpPr>
          <a:xfrm>
            <a:off x="384000" y="144000"/>
            <a:ext cx="1662267" cy="720000"/>
            <a:chOff x="288000" y="108000"/>
            <a:chExt cx="1246700" cy="5400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C7551C4-641A-D343-AA7E-79AE471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7846" y="184242"/>
              <a:ext cx="606854" cy="349713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921EE98-A0EA-AE49-A902-478042AA6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8000" y="108000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05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715F7A-6B69-40C7-970F-C3C00A95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2ED38-894D-4C6B-A6FF-05D7EDAF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BCB79A-F9C2-41C2-B1FA-CCA32D276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6BD53-F86E-4012-8EEE-B7BBF76F0BF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CC2BE-E205-4A96-94F5-58A6CD403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1D779C-4196-46FC-9A81-D901ACD13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39A5-970B-495D-9464-D25BC6C87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79999" y="1412776"/>
            <a:ext cx="11232000" cy="496642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MON ESPACE SANTE ET TRANSFUSION</a:t>
            </a:r>
            <a:b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67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 d’accès et intérêt en </a:t>
            </a:r>
            <a:r>
              <a:rPr lang="fr-FR" sz="2667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transfusion</a:t>
            </a:r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67" b="0" i="1" dirty="0">
                <a:ln w="0"/>
                <a:latin typeface="+mn-lt"/>
                <a:cs typeface="Arial" panose="020B0604020202020204" pitchFamily="34" charset="0"/>
              </a:rPr>
              <a:t>Dr David MARX, CHV</a:t>
            </a:r>
            <a:br>
              <a:rPr lang="fr-FR" sz="2667" b="0" i="1" dirty="0">
                <a:ln w="0"/>
                <a:latin typeface="+mn-lt"/>
                <a:cs typeface="Arial" panose="020B0604020202020204" pitchFamily="34" charset="0"/>
              </a:rPr>
            </a:br>
            <a:r>
              <a:rPr lang="fr-FR" sz="2667" b="0" i="1" dirty="0">
                <a:ln w="0"/>
                <a:latin typeface="+mn-lt"/>
                <a:cs typeface="Arial" panose="020B0604020202020204" pitchFamily="34" charset="0"/>
              </a:rPr>
              <a:t>Groupe Hospitalier Sélestat-Obernai (GHSO)</a:t>
            </a:r>
            <a:r>
              <a:rPr lang="fr-FR" sz="5333" dirty="0"/>
              <a:t/>
            </a:r>
            <a:br>
              <a:rPr lang="fr-FR" sz="5333" dirty="0"/>
            </a:br>
            <a:endParaRPr lang="fr-FR" sz="32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>
              <a:defRPr/>
            </a:pPr>
            <a:fld id="{733122C9-A0B9-462F-8757-0847AD287B63}" type="slidenum">
              <a:rPr lang="fr-FR">
                <a:solidFill>
                  <a:srgbClr val="FFFFFF"/>
                </a:solidFill>
                <a:latin typeface="Arial"/>
              </a:rPr>
              <a:pPr defTabSz="1219170">
                <a:defRPr/>
              </a:pPr>
              <a:t>1</a:t>
            </a:fld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79999" y="3909053"/>
            <a:ext cx="38404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74297E6-6B36-4323-98B8-91A9A6C6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Renseignez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RPPS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précédé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« 8 »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4A9DF2-581D-435D-BF54-889EBF3B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198" y="2091095"/>
            <a:ext cx="508306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7" y="3248003"/>
            <a:ext cx="5688917" cy="191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8DC8AC-C65F-4EFE-8976-A3A930CC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61" r="-1" b="5102"/>
          <a:stretch/>
        </p:blipFill>
        <p:spPr>
          <a:xfrm>
            <a:off x="583657" y="499236"/>
            <a:ext cx="11024687" cy="56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B5D1C1-B00B-4963-8B9F-3F689C94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99" y="1272273"/>
            <a:ext cx="4036335" cy="2387600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defTabSz="1219170"/>
            <a:r>
              <a:rPr lang="en-US" sz="3867" b="1"/>
              <a:t>Vous recevez une notification sur votre portable via l’application eCPS</a:t>
            </a:r>
            <a:endParaRPr lang="en-US" sz="3867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5396E4-CEB7-48AE-8414-2C94E617D2B9}"/>
              </a:ext>
            </a:extLst>
          </p:cNvPr>
          <p:cNvSpPr txBox="1"/>
          <p:nvPr/>
        </p:nvSpPr>
        <p:spPr>
          <a:xfrm>
            <a:off x="968200" y="3813043"/>
            <a:ext cx="4036333" cy="1263141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+ notifications sur le portable via l’application eCPS 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entrer le numéro qui s’affiche et son mdp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3"/>
            <a:ext cx="73151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69" y="0"/>
            <a:ext cx="149433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7" cy="60170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C3B462-7DC0-4310-A43A-AF4F60C6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399745"/>
            <a:ext cx="5536000" cy="39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3DB6AF0-192A-4161-B913-CFB5FD5C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500" b="1"/>
              <a:t>Recherchez votre patient avec l’INS</a:t>
            </a:r>
            <a:br>
              <a:rPr lang="en-US" sz="2500" b="1"/>
            </a:br>
            <a:r>
              <a:rPr lang="en-US" sz="2500" b="1"/>
              <a:t>(numéro sur la carte vitale fonctionne)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AF1B44-1303-497C-8F4A-205003CB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55" y="2091095"/>
            <a:ext cx="3879541" cy="42062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47F556-972D-48B2-9388-92D36663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926369"/>
            <a:ext cx="5431536" cy="25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3DB6AF0-192A-4161-B913-CFB5FD5C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Connexion tracée, le patient reçoit</a:t>
            </a:r>
            <a:b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notification de connexion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99381" y="2091095"/>
            <a:ext cx="10996702" cy="4206240"/>
            <a:chOff x="599381" y="2091095"/>
            <a:chExt cx="10996702" cy="42062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1603494-05D8-F1A4-6FD7-406C31AF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81" y="2091095"/>
              <a:ext cx="10996702" cy="42062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841375" y="3798916"/>
              <a:ext cx="1596043" cy="1828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63891" y="3798916"/>
              <a:ext cx="795251" cy="1828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3613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18888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FR" sz="4000" b="1"/>
              <a:t>DMP: Inconnu chez les médecins hospitaliers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F09527-29D7-D722-F7E3-D9D1EB73D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01367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8" y="1119032"/>
            <a:ext cx="4619939" cy="46199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3" y="1396686"/>
            <a:ext cx="3240507" cy="4064628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Expérience de terrain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9" y="478099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2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Néphrologue au Groupe Hospitalier Sélestat Obernai (petit CH) et en transplantation rénale au CHU de Strasbourg</a:t>
            </a:r>
          </a:p>
          <a:p>
            <a:r>
              <a:rPr lang="fr-FR" sz="2400" dirty="0"/>
              <a:t>Correspondant en Hémovigilance</a:t>
            </a:r>
          </a:p>
          <a:p>
            <a:r>
              <a:rPr lang="fr-FR" sz="2400" dirty="0"/>
              <a:t>Gardes aux urgences : prescripteur de transfusions. Confronté à des patients anémiques venus avec très peu d'information</a:t>
            </a:r>
          </a:p>
          <a:p>
            <a:r>
              <a:rPr lang="fr-FR" sz="2400" dirty="0"/>
              <a:t>Exemples de patients incapables de décrire leur passé médical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6000" b="1" dirty="0"/>
              <a:t>Intérêt du </a:t>
            </a:r>
            <a:r>
              <a:rPr lang="fr-FR" sz="6000" b="1" dirty="0" err="1"/>
              <a:t>DMP</a:t>
            </a:r>
            <a:r>
              <a:rPr lang="fr-FR" sz="6000" b="1" dirty="0"/>
              <a:t> pour la transfusion sanguine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9AF7F997-B122-D90A-34B7-23227D6F7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7067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67272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3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67" b="1">
                <a:solidFill>
                  <a:srgbClr val="FFFFFF"/>
                </a:solidFill>
              </a:rPr>
              <a:t>Difficultés d'accès pour les correspondants d'hémovigilance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80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/>
              <a:t>Obligation de demander permission au patient lors de la connexion à son DMP: très complexe en cas d’EIR, le correspondant n’est pas vraiment dans l’équipe de soins</a:t>
            </a:r>
          </a:p>
          <a:p>
            <a:r>
              <a:rPr lang="fr-FR"/>
              <a:t>Recueil de permission encore plus difficile si l'événement indésirable est ancien et que le patient n'est pas présent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3" y="1070800"/>
            <a:ext cx="3939688" cy="5583125"/>
          </a:xfrm>
        </p:spPr>
        <p:txBody>
          <a:bodyPr>
            <a:normAutofit/>
          </a:bodyPr>
          <a:lstStyle/>
          <a:p>
            <a:pPr algn="r"/>
            <a:r>
              <a:rPr lang="fr-FR" b="1" dirty="0"/>
              <a:t>Rôle des correspondants d'hémovigilance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49E6BA-E0FE-08F6-4F0F-16EA2B6EB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9219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DA60C47-9F76-46D7-9D57-E0C7BA42B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73FCD4-F76B-4756-9BE4-6102F695D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96" y="255510"/>
            <a:ext cx="5035560" cy="3787041"/>
          </a:xfrm>
        </p:spPr>
        <p:txBody>
          <a:bodyPr>
            <a:normAutofit/>
          </a:bodyPr>
          <a:lstStyle/>
          <a:p>
            <a:pPr algn="l"/>
            <a:r>
              <a:rPr lang="fr-FR" sz="3733" dirty="0"/>
              <a:t/>
            </a:r>
            <a:br>
              <a:rPr lang="fr-FR" sz="3733" dirty="0"/>
            </a:br>
            <a:r>
              <a:rPr lang="fr-FR" sz="3733" b="1" dirty="0"/>
              <a:t>Le Dossier Médical Partagé et Mon Espace Santé : Utilité pour les Correspondants d'Hémovigilance</a:t>
            </a:r>
            <a:endParaRPr lang="fr-FR" sz="3733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195ECE-763A-448C-96C8-083409E4E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7066" y="4298060"/>
            <a:ext cx="3904421" cy="197726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133" b="1" dirty="0"/>
              <a:t>David Marx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1600" b="1" dirty="0"/>
              <a:t>Néphrologue PH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1600" b="1" dirty="0"/>
              <a:t>Correspondant en Hémovigilance au GHSO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1600" b="1" dirty="0"/>
              <a:t>Praticien attaché au CHU de Strasbourg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16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Webinaire de l'ARS Grand Est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13/03/2025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1600" b="1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5539" y="385757"/>
            <a:ext cx="1715479" cy="644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12" y="269324"/>
            <a:ext cx="5591744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2" name="Picture 4" descr="Hôpitaux universitaires de Strasbourg — Wikipédia">
            <a:extLst>
              <a:ext uri="{FF2B5EF4-FFF2-40B4-BE49-F238E27FC236}">
                <a16:creationId xmlns:a16="http://schemas.microsoft.com/office/drawing/2014/main" id="{ADFCC97E-7E12-4130-8C08-16430E5D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689" y="425052"/>
            <a:ext cx="3071191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OUPE HOSPITALIER SELESTAT-OBERNAI (Selestat) | FHF">
            <a:extLst>
              <a:ext uri="{FF2B5EF4-FFF2-40B4-BE49-F238E27FC236}">
                <a16:creationId xmlns:a16="http://schemas.microsoft.com/office/drawing/2014/main" id="{9EC00170-1292-403D-96A1-EDF6D02C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605" y="3715624"/>
            <a:ext cx="5127396" cy="22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0543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517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5600" b="1"/>
              <a:t>Exemple d'intégration du DMP en pratique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26D8ED7-F2B3-6022-BAC1-B97C12C2B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0110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3" y="1070800"/>
            <a:ext cx="3939688" cy="5583125"/>
          </a:xfrm>
        </p:spPr>
        <p:txBody>
          <a:bodyPr>
            <a:normAutofit/>
          </a:bodyPr>
          <a:lstStyle/>
          <a:p>
            <a:pPr algn="r"/>
            <a:r>
              <a:rPr lang="fr-FR" sz="7200" b="1" dirty="0"/>
              <a:t>Cas cliniques illustratifs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2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734A40-1F59-79F5-8A48-73690CA36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70590"/>
              </p:ext>
            </p:extLst>
          </p:nvPr>
        </p:nvGraphicFramePr>
        <p:xfrm>
          <a:off x="5108536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6800" b="1"/>
              <a:t>Avantages et limites du DMP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CE8650-6CB9-57AC-66BF-A39FA9209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50004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3800" b="1"/>
              <a:t>Perspectives et recommandations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3FA25C-22CB-0A5B-1350-B79FC1D6C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2367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4"/>
            <a:ext cx="10515600" cy="1004593"/>
          </a:xfrm>
        </p:spPr>
        <p:txBody>
          <a:bodyPr>
            <a:normAutofit/>
          </a:bodyPr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F93C31-5BF4-11F8-3562-376379001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039861"/>
              </p:ext>
            </p:extLst>
          </p:nvPr>
        </p:nvGraphicFramePr>
        <p:xfrm>
          <a:off x="838200" y="1800912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7412" y="2244132"/>
            <a:ext cx="4171993" cy="214356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en-US" sz="4800" b="1" dirty="0"/>
              <a:t>Merci pour </a:t>
            </a:r>
            <a:r>
              <a:rPr lang="en-US" sz="4800" b="1" dirty="0" err="1"/>
              <a:t>votre</a:t>
            </a:r>
            <a:r>
              <a:rPr lang="en-US" sz="4800" b="1" dirty="0"/>
              <a:t> attention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81668" y="1770661"/>
            <a:ext cx="1340409" cy="7703743"/>
            <a:chOff x="329184" y="2"/>
            <a:chExt cx="524256" cy="57778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171" y="5193800"/>
            <a:ext cx="3876085" cy="857461"/>
          </a:xfrm>
        </p:spPr>
        <p:txBody>
          <a:bodyPr vert="horz" lIns="121920" tIns="60960" rIns="121920" bIns="60960" rtlCol="0">
            <a:normAutofit/>
          </a:bodyPr>
          <a:lstStyle/>
          <a:p>
            <a:pPr marL="0" indent="0" defTabSz="1219170">
              <a:spcBef>
                <a:spcPts val="1333"/>
              </a:spcBef>
              <a:buNone/>
            </a:pPr>
            <a:r>
              <a:rPr lang="en-US" sz="2933" dirty="0"/>
              <a:t>Questions et discussion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2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Graphic 6" descr="Help">
            <a:extLst>
              <a:ext uri="{FF2B5EF4-FFF2-40B4-BE49-F238E27FC236}">
                <a16:creationId xmlns:a16="http://schemas.microsoft.com/office/drawing/2014/main" id="{D203FD1D-CFBF-D158-72C7-8D9AEBEC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2597" y="624585"/>
            <a:ext cx="5608831" cy="5608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617803-CE70-4F9D-A1B1-27910815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b="1" dirty="0"/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2" y="1634501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6" cy="109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C0E5B6B-AD7A-62DF-BFE3-9A59B4539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Une image contenant blanc, conception&#10;&#10;Le contenu généré par l’IA peut être incorrect.">
            <a:extLst>
              <a:ext uri="{FF2B5EF4-FFF2-40B4-BE49-F238E27FC236}">
                <a16:creationId xmlns:a16="http://schemas.microsoft.com/office/drawing/2014/main" id="{96233094-12EA-E0D4-867B-4723D1EB4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56" y="1985348"/>
            <a:ext cx="869736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6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50514-5BF5-4C77-BAB8-724A0CCA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fr-FR" b="1" dirty="0"/>
              <a:t>Présentation du DMP et de Mon Espace Santé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2" y="1634501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6" cy="109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4447818-519D-7858-D07B-DCC46C12DD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66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1572C0C-1A90-47D8-865C-B9E43691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Taper « web » et dmp »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dans un moteur de recherche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8149E7-E1C7-4F91-BF28-8E9EA094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9" y="2091095"/>
            <a:ext cx="1007482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EFE9091-E097-4ECD-80F6-EA5F5CC5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Cliquez sur ce lien (www.dmp.fr)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50E346-695C-4140-94C8-6CA01E817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8" y="2862533"/>
            <a:ext cx="11097349" cy="26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EFE9091-E097-4ECD-80F6-EA5F5CC5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539016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fr-FR" sz="4000" b="1" dirty="0"/>
              <a:t>Cliquez sur l’onglet « professionnel » en haut à gauche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61D0F1-6E5B-4C2B-80C8-AD45F29C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9" y="2245485"/>
            <a:ext cx="11576752" cy="3871815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D7F7731-9F9C-4885-9AFB-214B6C4D5A6C}"/>
              </a:ext>
            </a:extLst>
          </p:cNvPr>
          <p:cNvCxnSpPr>
            <a:cxnSpLocks/>
          </p:cNvCxnSpPr>
          <p:nvPr/>
        </p:nvCxnSpPr>
        <p:spPr>
          <a:xfrm flipV="1">
            <a:off x="96011" y="2564904"/>
            <a:ext cx="599728" cy="34563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2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EFE9091-E097-4ECD-80F6-EA5F5CC5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5390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fr-FR" sz="4000" b="1" dirty="0"/>
              <a:t>Cliquez sur « accéder au </a:t>
            </a:r>
            <a:r>
              <a:rPr lang="fr-FR" sz="4000" b="1" dirty="0" err="1"/>
              <a:t>DMP</a:t>
            </a:r>
            <a:r>
              <a:rPr lang="fr-FR" sz="4000" b="1" dirty="0"/>
              <a:t> »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66E7AC-F74E-4D08-8FA3-4420E682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7" y="2414588"/>
            <a:ext cx="6305551" cy="202882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9839B88-DFB0-4E57-8488-E93DCE2A1EE2}"/>
              </a:ext>
            </a:extLst>
          </p:cNvPr>
          <p:cNvCxnSpPr>
            <a:cxnSpLocks/>
          </p:cNvCxnSpPr>
          <p:nvPr/>
        </p:nvCxnSpPr>
        <p:spPr>
          <a:xfrm flipV="1">
            <a:off x="3023659" y="3017866"/>
            <a:ext cx="2400267" cy="24962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3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EFE9091-E097-4ECD-80F6-EA5F5CC5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5390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fr-FR" sz="4000" b="1" dirty="0"/>
              <a:t>Puis sur PRO SANTE </a:t>
            </a:r>
            <a:r>
              <a:rPr lang="fr-FR" sz="4000" b="1" dirty="0" err="1"/>
              <a:t>CONNECT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1FAF00-55C8-453C-8607-AC10461A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695"/>
          <a:stretch/>
        </p:blipFill>
        <p:spPr>
          <a:xfrm>
            <a:off x="3642236" y="2116537"/>
            <a:ext cx="5235001" cy="412601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155621F-DF44-4B2C-B81C-4DB5505E9C89}"/>
              </a:ext>
            </a:extLst>
          </p:cNvPr>
          <p:cNvCxnSpPr>
            <a:cxnSpLocks/>
          </p:cNvCxnSpPr>
          <p:nvPr/>
        </p:nvCxnSpPr>
        <p:spPr>
          <a:xfrm flipH="1" flipV="1">
            <a:off x="8592277" y="5646593"/>
            <a:ext cx="1482672" cy="9010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21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ARS_GD EST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867</Words>
  <Application>Microsoft Office PowerPoint</Application>
  <PresentationFormat>Grand écran</PresentationFormat>
  <Paragraphs>78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TEMPLATE_ARS_GD EST 16-9</vt:lpstr>
      <vt:lpstr>1_Thème Office</vt:lpstr>
      <vt:lpstr>MON ESPACE SANTE ET TRANSFUSION Modalités d’accès et intérêt en transfusion  Dr David MARX, CHV Groupe Hospitalier Sélestat-Obernai (GHSO) </vt:lpstr>
      <vt:lpstr> Le Dossier Médical Partagé et Mon Espace Santé : Utilité pour les Correspondants d'Hémovigilance</vt:lpstr>
      <vt:lpstr>Introduction</vt:lpstr>
      <vt:lpstr>Présentation du DMP et de Mon Espace Santé</vt:lpstr>
      <vt:lpstr>Taper « web » et dmp » dans un moteur de recherche</vt:lpstr>
      <vt:lpstr>Cliquez sur ce lien (www.dmp.fr)</vt:lpstr>
      <vt:lpstr>Cliquez sur l’onglet « professionnel » en haut à gauche</vt:lpstr>
      <vt:lpstr>Cliquez sur « accéder au DMP »</vt:lpstr>
      <vt:lpstr>Puis sur PRO SANTE CONNECT</vt:lpstr>
      <vt:lpstr>Renseignez votre RPPS précédé du « 8 »</vt:lpstr>
      <vt:lpstr>Présentation PowerPoint</vt:lpstr>
      <vt:lpstr>Vous recevez une notification sur votre portable via l’application eCPS</vt:lpstr>
      <vt:lpstr>Recherchez votre patient avec l’INS (numéro sur la carte vitale fonctionne)</vt:lpstr>
      <vt:lpstr>Connexion tracée, le patient reçoit une notification de connexion</vt:lpstr>
      <vt:lpstr>DMP: Inconnu chez les médecins hospitaliers</vt:lpstr>
      <vt:lpstr>Expérience de terrain</vt:lpstr>
      <vt:lpstr>Intérêt du DMP pour la transfusion sanguine</vt:lpstr>
      <vt:lpstr>Difficultés d'accès pour les correspondants d'hémovigilance</vt:lpstr>
      <vt:lpstr>Rôle des correspondants d'hémovigilance</vt:lpstr>
      <vt:lpstr>Exemple d'intégration du DMP en pratique</vt:lpstr>
      <vt:lpstr>Cas cliniques illustratifs</vt:lpstr>
      <vt:lpstr>Avantages et limites du DMP</vt:lpstr>
      <vt:lpstr>Perspectives et recommandations</vt:lpstr>
      <vt:lpstr>Conclusion</vt:lpstr>
      <vt:lpstr>Merci pour votre attention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ESPACE SANTE ET TRANSFUSION Modalités d’accès et intérêt en transfusion  Dr David MARX, CHV Groupe Hospitalier Sélestat-Obernai (GHSO) </dc:title>
  <dc:creator>BABILLOTTE, Marie (ARS-GRANDEST)</dc:creator>
  <cp:lastModifiedBy>MARX David</cp:lastModifiedBy>
  <cp:revision>6</cp:revision>
  <dcterms:created xsi:type="dcterms:W3CDTF">2025-03-10T13:25:41Z</dcterms:created>
  <dcterms:modified xsi:type="dcterms:W3CDTF">2025-03-10T14:58:03Z</dcterms:modified>
</cp:coreProperties>
</file>